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95"/>
  </p:sldMasterIdLst>
  <p:notesMasterIdLst>
    <p:notesMasterId r:id="rId126"/>
  </p:notesMasterIdLst>
  <p:sldIdLst>
    <p:sldId id="256" r:id="rId96"/>
    <p:sldId id="311" r:id="rId97"/>
    <p:sldId id="306" r:id="rId98"/>
    <p:sldId id="258" r:id="rId99"/>
    <p:sldId id="259" r:id="rId100"/>
    <p:sldId id="303" r:id="rId101"/>
    <p:sldId id="263" r:id="rId102"/>
    <p:sldId id="289" r:id="rId103"/>
    <p:sldId id="265" r:id="rId104"/>
    <p:sldId id="307" r:id="rId105"/>
    <p:sldId id="264" r:id="rId106"/>
    <p:sldId id="308" r:id="rId107"/>
    <p:sldId id="266" r:id="rId108"/>
    <p:sldId id="268" r:id="rId109"/>
    <p:sldId id="282" r:id="rId110"/>
    <p:sldId id="270" r:id="rId111"/>
    <p:sldId id="271" r:id="rId112"/>
    <p:sldId id="281" r:id="rId113"/>
    <p:sldId id="309" r:id="rId114"/>
    <p:sldId id="275" r:id="rId115"/>
    <p:sldId id="297" r:id="rId116"/>
    <p:sldId id="283" r:id="rId117"/>
    <p:sldId id="292" r:id="rId118"/>
    <p:sldId id="286" r:id="rId119"/>
    <p:sldId id="299" r:id="rId120"/>
    <p:sldId id="285" r:id="rId121"/>
    <p:sldId id="298" r:id="rId122"/>
    <p:sldId id="310" r:id="rId123"/>
    <p:sldId id="287" r:id="rId124"/>
    <p:sldId id="304" r:id="rId1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226"/>
    <a:srgbClr val="779B3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99" autoAdjust="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22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" Target="slides/slide17.xml"/><Relationship Id="rId16" Type="http://schemas.openxmlformats.org/officeDocument/2006/relationships/customXml" Target="../customXml/item16.xml"/><Relationship Id="rId107" Type="http://schemas.openxmlformats.org/officeDocument/2006/relationships/slide" Target="slides/slide12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slide" Target="slides/slide7.xml"/><Relationship Id="rId123" Type="http://schemas.openxmlformats.org/officeDocument/2006/relationships/slide" Target="slides/slide28.xml"/><Relationship Id="rId128" Type="http://schemas.openxmlformats.org/officeDocument/2006/relationships/viewProps" Target="viewProps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slideMaster" Target="slideMasters/slideMaster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5.xml"/><Relationship Id="rId105" Type="http://schemas.openxmlformats.org/officeDocument/2006/relationships/slide" Target="slides/slide10.xml"/><Relationship Id="rId113" Type="http://schemas.openxmlformats.org/officeDocument/2006/relationships/slide" Target="slides/slide18.xml"/><Relationship Id="rId118" Type="http://schemas.openxmlformats.org/officeDocument/2006/relationships/slide" Target="slides/slide23.xml"/><Relationship Id="rId126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slide" Target="slides/slide3.xml"/><Relationship Id="rId121" Type="http://schemas.openxmlformats.org/officeDocument/2006/relationships/slide" Target="slides/slide26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8.xml"/><Relationship Id="rId108" Type="http://schemas.openxmlformats.org/officeDocument/2006/relationships/slide" Target="slides/slide13.xml"/><Relationship Id="rId116" Type="http://schemas.openxmlformats.org/officeDocument/2006/relationships/slide" Target="slides/slide21.xml"/><Relationship Id="rId124" Type="http://schemas.openxmlformats.org/officeDocument/2006/relationships/slide" Target="slides/slide29.xml"/><Relationship Id="rId129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slide" Target="slides/slide1.xml"/><Relationship Id="rId111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11.xml"/><Relationship Id="rId114" Type="http://schemas.openxmlformats.org/officeDocument/2006/relationships/slide" Target="slides/slide19.xml"/><Relationship Id="rId119" Type="http://schemas.openxmlformats.org/officeDocument/2006/relationships/slide" Target="slides/slide24.xml"/><Relationship Id="rId127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slide" Target="slides/slide4.xml"/><Relationship Id="rId101" Type="http://schemas.openxmlformats.org/officeDocument/2006/relationships/slide" Target="slides/slide6.xml"/><Relationship Id="rId122" Type="http://schemas.openxmlformats.org/officeDocument/2006/relationships/slide" Target="slides/slide27.xml"/><Relationship Id="rId13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14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2.xml"/><Relationship Id="rId104" Type="http://schemas.openxmlformats.org/officeDocument/2006/relationships/slide" Target="slides/slide9.xml"/><Relationship Id="rId120" Type="http://schemas.openxmlformats.org/officeDocument/2006/relationships/slide" Target="slides/slide25.xml"/><Relationship Id="rId125" Type="http://schemas.openxmlformats.org/officeDocument/2006/relationships/slide" Target="slides/slide30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15.xml"/><Relationship Id="rId115" Type="http://schemas.openxmlformats.org/officeDocument/2006/relationships/slide" Target="slides/slide20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C2435-448F-445A-93C4-5125C0FD9A2E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EDE7803-CE7B-4246-88CA-F9EE3E4CBEDC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sz="2000" b="1" noProof="0" dirty="0" smtClean="0">
              <a:solidFill>
                <a:schemeClr val="accent6">
                  <a:lumMod val="75000"/>
                </a:schemeClr>
              </a:solidFill>
            </a:rPr>
            <a:t>1. Background</a:t>
          </a:r>
          <a:endParaRPr lang="en-US" sz="20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0257E46A-E10F-4A52-8AAD-0C68354D65DA}" type="parTrans" cxnId="{B4D86B37-D569-4DF9-9189-525FC38D6AF6}">
      <dgm:prSet/>
      <dgm:spPr/>
      <dgm:t>
        <a:bodyPr/>
        <a:lstStyle/>
        <a:p>
          <a:endParaRPr lang="en-US" sz="2000" noProof="0" dirty="0"/>
        </a:p>
      </dgm:t>
    </dgm:pt>
    <dgm:pt modelId="{FFD7153C-16BC-4736-BD28-FD30483C8641}" type="sibTrans" cxnId="{B4D86B37-D569-4DF9-9189-525FC38D6AF6}">
      <dgm:prSet/>
      <dgm:spPr/>
      <dgm:t>
        <a:bodyPr/>
        <a:lstStyle/>
        <a:p>
          <a:endParaRPr lang="en-US" sz="2000" noProof="0" dirty="0"/>
        </a:p>
      </dgm:t>
    </dgm:pt>
    <dgm:pt modelId="{CF05F667-E717-42CA-8E67-C1964A7FEC60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sz="2000" b="1" noProof="0" dirty="0" smtClean="0">
              <a:solidFill>
                <a:schemeClr val="accent6">
                  <a:lumMod val="75000"/>
                </a:schemeClr>
              </a:solidFill>
            </a:rPr>
            <a:t>2. Research Question</a:t>
          </a:r>
          <a:endParaRPr lang="en-US" sz="20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6626E107-6FA4-4493-A0E2-943DF912F6F1}" type="parTrans" cxnId="{1D522876-E7AB-4305-AFD5-97D4C5845E03}">
      <dgm:prSet/>
      <dgm:spPr/>
      <dgm:t>
        <a:bodyPr/>
        <a:lstStyle/>
        <a:p>
          <a:endParaRPr lang="en-US" sz="2000" noProof="0" dirty="0"/>
        </a:p>
      </dgm:t>
    </dgm:pt>
    <dgm:pt modelId="{5DCC00A7-22CB-4112-8A07-7E8C54C46A3D}" type="sibTrans" cxnId="{1D522876-E7AB-4305-AFD5-97D4C5845E03}">
      <dgm:prSet/>
      <dgm:spPr/>
      <dgm:t>
        <a:bodyPr/>
        <a:lstStyle/>
        <a:p>
          <a:endParaRPr lang="en-US" sz="2000" noProof="0" dirty="0"/>
        </a:p>
      </dgm:t>
    </dgm:pt>
    <dgm:pt modelId="{C7AA4BF5-FB8A-49F5-95DB-E15BDC187FE5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sz="2000" b="1" noProof="0" dirty="0" smtClean="0">
              <a:solidFill>
                <a:schemeClr val="accent6">
                  <a:lumMod val="75000"/>
                </a:schemeClr>
              </a:solidFill>
            </a:rPr>
            <a:t>3. Methods</a:t>
          </a:r>
          <a:endParaRPr lang="en-US" sz="20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D82BF32B-CDF5-4666-ADA5-76571FB16825}" type="parTrans" cxnId="{DF8C0520-3BCC-4EEF-B245-1A3945B6E9AA}">
      <dgm:prSet/>
      <dgm:spPr/>
      <dgm:t>
        <a:bodyPr/>
        <a:lstStyle/>
        <a:p>
          <a:endParaRPr lang="en-US" sz="2000" noProof="0" dirty="0"/>
        </a:p>
      </dgm:t>
    </dgm:pt>
    <dgm:pt modelId="{4EE9508F-800C-4296-B918-14BA4C7D62FF}" type="sibTrans" cxnId="{DF8C0520-3BCC-4EEF-B245-1A3945B6E9AA}">
      <dgm:prSet/>
      <dgm:spPr/>
      <dgm:t>
        <a:bodyPr/>
        <a:lstStyle/>
        <a:p>
          <a:endParaRPr lang="en-US" sz="2000" noProof="0" dirty="0"/>
        </a:p>
      </dgm:t>
    </dgm:pt>
    <dgm:pt modelId="{5321007D-77C9-45CF-9732-2458BAD5C84C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sz="2000" b="1" noProof="0" dirty="0" smtClean="0">
              <a:solidFill>
                <a:schemeClr val="accent6">
                  <a:lumMod val="75000"/>
                </a:schemeClr>
              </a:solidFill>
            </a:rPr>
            <a:t>4. Results</a:t>
          </a:r>
          <a:endParaRPr lang="en-US" sz="20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5836257A-1A52-4BB6-A11F-F54BCDD13E00}" type="parTrans" cxnId="{32D7E9AB-9553-4477-9481-80707A722F8B}">
      <dgm:prSet/>
      <dgm:spPr/>
      <dgm:t>
        <a:bodyPr/>
        <a:lstStyle/>
        <a:p>
          <a:endParaRPr lang="en-US" sz="2000" noProof="0" dirty="0"/>
        </a:p>
      </dgm:t>
    </dgm:pt>
    <dgm:pt modelId="{2FEAC95F-E964-4520-BF82-559EA377EBE4}" type="sibTrans" cxnId="{32D7E9AB-9553-4477-9481-80707A722F8B}">
      <dgm:prSet/>
      <dgm:spPr/>
      <dgm:t>
        <a:bodyPr/>
        <a:lstStyle/>
        <a:p>
          <a:endParaRPr lang="en-US" sz="2000" noProof="0" dirty="0"/>
        </a:p>
      </dgm:t>
    </dgm:pt>
    <dgm:pt modelId="{4E92BE23-98F2-4AE5-85A8-9D6D76FE341C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sz="2000" b="1" noProof="0" dirty="0" smtClean="0">
              <a:solidFill>
                <a:schemeClr val="accent6">
                  <a:lumMod val="75000"/>
                </a:schemeClr>
              </a:solidFill>
            </a:rPr>
            <a:t>5. Conclusions</a:t>
          </a:r>
          <a:endParaRPr lang="en-US" sz="20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B02ACE33-437C-4BC5-AF93-6A4F4CA10DEA}" type="parTrans" cxnId="{EE618B98-3A6D-4D3D-BBDA-C834D05B9039}">
      <dgm:prSet/>
      <dgm:spPr/>
      <dgm:t>
        <a:bodyPr/>
        <a:lstStyle/>
        <a:p>
          <a:endParaRPr lang="en-US" sz="2000" noProof="0" dirty="0"/>
        </a:p>
      </dgm:t>
    </dgm:pt>
    <dgm:pt modelId="{FBE9A718-72F5-4902-A8CF-52F1D525A67A}" type="sibTrans" cxnId="{EE618B98-3A6D-4D3D-BBDA-C834D05B9039}">
      <dgm:prSet/>
      <dgm:spPr/>
      <dgm:t>
        <a:bodyPr/>
        <a:lstStyle/>
        <a:p>
          <a:endParaRPr lang="en-US" sz="2000" noProof="0" dirty="0"/>
        </a:p>
      </dgm:t>
    </dgm:pt>
    <dgm:pt modelId="{BFE7702A-C9F0-4D7E-8658-300ADF596F25}" type="pres">
      <dgm:prSet presAssocID="{056C2435-448F-445A-93C4-5125C0FD9A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F60B2F-9802-4AB6-AE54-218E1AD014C4}" type="pres">
      <dgm:prSet presAssocID="{BEDE7803-CE7B-4246-88CA-F9EE3E4CBEDC}" presName="linNode" presStyleCnt="0"/>
      <dgm:spPr/>
    </dgm:pt>
    <dgm:pt modelId="{8E7B5B5B-8495-4F1F-B72A-C181C6721B1B}" type="pres">
      <dgm:prSet presAssocID="{BEDE7803-CE7B-4246-88CA-F9EE3E4CBEDC}" presName="parentText" presStyleLbl="node1" presStyleIdx="0" presStyleCnt="5" custScaleX="109201" custScaleY="90005" custLinFactNeighborX="-81766" custLinFactNeighborY="-11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DACF0-0AB8-4E54-AAB5-CCC54C54E459}" type="pres">
      <dgm:prSet presAssocID="{FFD7153C-16BC-4736-BD28-FD30483C8641}" presName="sp" presStyleCnt="0"/>
      <dgm:spPr/>
    </dgm:pt>
    <dgm:pt modelId="{766DF087-565C-4647-964E-9CBC027AD16E}" type="pres">
      <dgm:prSet presAssocID="{CF05F667-E717-42CA-8E67-C1964A7FEC60}" presName="linNode" presStyleCnt="0"/>
      <dgm:spPr/>
    </dgm:pt>
    <dgm:pt modelId="{F2016B27-427F-4074-905E-E45057D1BFF6}" type="pres">
      <dgm:prSet presAssocID="{CF05F667-E717-42CA-8E67-C1964A7FEC60}" presName="parentText" presStyleLbl="node1" presStyleIdx="1" presStyleCnt="5" custScaleX="109200" custScaleY="93777" custLinFactNeighborX="-81766" custLinFactNeighborY="-11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EFE3F-90FC-47EA-B946-2048E985B48E}" type="pres">
      <dgm:prSet presAssocID="{5DCC00A7-22CB-4112-8A07-7E8C54C46A3D}" presName="sp" presStyleCnt="0"/>
      <dgm:spPr/>
    </dgm:pt>
    <dgm:pt modelId="{A591D0B3-5E54-4E22-AA49-E7ED38FEEB62}" type="pres">
      <dgm:prSet presAssocID="{C7AA4BF5-FB8A-49F5-95DB-E15BDC187FE5}" presName="linNode" presStyleCnt="0"/>
      <dgm:spPr/>
    </dgm:pt>
    <dgm:pt modelId="{E93BDC88-CD6C-47FA-AD32-6180F0D3F336}" type="pres">
      <dgm:prSet presAssocID="{C7AA4BF5-FB8A-49F5-95DB-E15BDC187FE5}" presName="parentText" presStyleLbl="node1" presStyleIdx="2" presStyleCnt="5" custScaleX="109201" custScaleY="92413" custLinFactNeighborX="-81766" custLinFactNeighborY="-11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376C6-BCC9-4380-B18D-B24E6EB63E6B}" type="pres">
      <dgm:prSet presAssocID="{4EE9508F-800C-4296-B918-14BA4C7D62FF}" presName="sp" presStyleCnt="0"/>
      <dgm:spPr/>
    </dgm:pt>
    <dgm:pt modelId="{2C43A10A-B5B3-4FD8-AAAF-1A7C30A338FD}" type="pres">
      <dgm:prSet presAssocID="{5321007D-77C9-45CF-9732-2458BAD5C84C}" presName="linNode" presStyleCnt="0"/>
      <dgm:spPr/>
    </dgm:pt>
    <dgm:pt modelId="{8E99CFBB-B38F-4004-B3DD-B9396639A021}" type="pres">
      <dgm:prSet presAssocID="{5321007D-77C9-45CF-9732-2458BAD5C84C}" presName="parentText" presStyleLbl="node1" presStyleIdx="3" presStyleCnt="5" custScaleX="109201" custScaleY="90655" custLinFactNeighborX="-81766" custLinFactNeighborY="-11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2D637-1988-42BB-A7BC-5D6D6F8A212E}" type="pres">
      <dgm:prSet presAssocID="{2FEAC95F-E964-4520-BF82-559EA377EBE4}" presName="sp" presStyleCnt="0"/>
      <dgm:spPr/>
    </dgm:pt>
    <dgm:pt modelId="{E677C46A-2D78-4853-A3A4-7EAEC7F5579D}" type="pres">
      <dgm:prSet presAssocID="{4E92BE23-98F2-4AE5-85A8-9D6D76FE341C}" presName="linNode" presStyleCnt="0"/>
      <dgm:spPr/>
    </dgm:pt>
    <dgm:pt modelId="{295291FF-066B-4E97-95B6-133F970ED463}" type="pres">
      <dgm:prSet presAssocID="{4E92BE23-98F2-4AE5-85A8-9D6D76FE341C}" presName="parentText" presStyleLbl="node1" presStyleIdx="4" presStyleCnt="5" custScaleX="109201" custScaleY="88549" custLinFactNeighborX="-81766" custLinFactNeighborY="-11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C0520-3BCC-4EEF-B245-1A3945B6E9AA}" srcId="{056C2435-448F-445A-93C4-5125C0FD9A2E}" destId="{C7AA4BF5-FB8A-49F5-95DB-E15BDC187FE5}" srcOrd="2" destOrd="0" parTransId="{D82BF32B-CDF5-4666-ADA5-76571FB16825}" sibTransId="{4EE9508F-800C-4296-B918-14BA4C7D62FF}"/>
    <dgm:cxn modelId="{1D522876-E7AB-4305-AFD5-97D4C5845E03}" srcId="{056C2435-448F-445A-93C4-5125C0FD9A2E}" destId="{CF05F667-E717-42CA-8E67-C1964A7FEC60}" srcOrd="1" destOrd="0" parTransId="{6626E107-6FA4-4493-A0E2-943DF912F6F1}" sibTransId="{5DCC00A7-22CB-4112-8A07-7E8C54C46A3D}"/>
    <dgm:cxn modelId="{8E8E3858-B993-491B-B395-58AA7BF38609}" type="presOf" srcId="{4E92BE23-98F2-4AE5-85A8-9D6D76FE341C}" destId="{295291FF-066B-4E97-95B6-133F970ED463}" srcOrd="0" destOrd="0" presId="urn:microsoft.com/office/officeart/2005/8/layout/vList5"/>
    <dgm:cxn modelId="{853E703D-A836-4FDD-93C4-FA602E69216A}" type="presOf" srcId="{056C2435-448F-445A-93C4-5125C0FD9A2E}" destId="{BFE7702A-C9F0-4D7E-8658-300ADF596F25}" srcOrd="0" destOrd="0" presId="urn:microsoft.com/office/officeart/2005/8/layout/vList5"/>
    <dgm:cxn modelId="{3E23775D-094A-4921-A4C6-7E27E2F2F698}" type="presOf" srcId="{CF05F667-E717-42CA-8E67-C1964A7FEC60}" destId="{F2016B27-427F-4074-905E-E45057D1BFF6}" srcOrd="0" destOrd="0" presId="urn:microsoft.com/office/officeart/2005/8/layout/vList5"/>
    <dgm:cxn modelId="{E10FC9BE-5D27-46DA-9A90-46A91F001D60}" type="presOf" srcId="{5321007D-77C9-45CF-9732-2458BAD5C84C}" destId="{8E99CFBB-B38F-4004-B3DD-B9396639A021}" srcOrd="0" destOrd="0" presId="urn:microsoft.com/office/officeart/2005/8/layout/vList5"/>
    <dgm:cxn modelId="{F3BB2057-0EFE-4596-9BC0-158A09DDA281}" type="presOf" srcId="{BEDE7803-CE7B-4246-88CA-F9EE3E4CBEDC}" destId="{8E7B5B5B-8495-4F1F-B72A-C181C6721B1B}" srcOrd="0" destOrd="0" presId="urn:microsoft.com/office/officeart/2005/8/layout/vList5"/>
    <dgm:cxn modelId="{A8E9FDB2-5107-45C3-B148-1E37119354D2}" type="presOf" srcId="{C7AA4BF5-FB8A-49F5-95DB-E15BDC187FE5}" destId="{E93BDC88-CD6C-47FA-AD32-6180F0D3F336}" srcOrd="0" destOrd="0" presId="urn:microsoft.com/office/officeart/2005/8/layout/vList5"/>
    <dgm:cxn modelId="{EE618B98-3A6D-4D3D-BBDA-C834D05B9039}" srcId="{056C2435-448F-445A-93C4-5125C0FD9A2E}" destId="{4E92BE23-98F2-4AE5-85A8-9D6D76FE341C}" srcOrd="4" destOrd="0" parTransId="{B02ACE33-437C-4BC5-AF93-6A4F4CA10DEA}" sibTransId="{FBE9A718-72F5-4902-A8CF-52F1D525A67A}"/>
    <dgm:cxn modelId="{32D7E9AB-9553-4477-9481-80707A722F8B}" srcId="{056C2435-448F-445A-93C4-5125C0FD9A2E}" destId="{5321007D-77C9-45CF-9732-2458BAD5C84C}" srcOrd="3" destOrd="0" parTransId="{5836257A-1A52-4BB6-A11F-F54BCDD13E00}" sibTransId="{2FEAC95F-E964-4520-BF82-559EA377EBE4}"/>
    <dgm:cxn modelId="{B4D86B37-D569-4DF9-9189-525FC38D6AF6}" srcId="{056C2435-448F-445A-93C4-5125C0FD9A2E}" destId="{BEDE7803-CE7B-4246-88CA-F9EE3E4CBEDC}" srcOrd="0" destOrd="0" parTransId="{0257E46A-E10F-4A52-8AAD-0C68354D65DA}" sibTransId="{FFD7153C-16BC-4736-BD28-FD30483C8641}"/>
    <dgm:cxn modelId="{61A4D5DA-27E2-4361-8AE3-60050B9B229F}" type="presParOf" srcId="{BFE7702A-C9F0-4D7E-8658-300ADF596F25}" destId="{37F60B2F-9802-4AB6-AE54-218E1AD014C4}" srcOrd="0" destOrd="0" presId="urn:microsoft.com/office/officeart/2005/8/layout/vList5"/>
    <dgm:cxn modelId="{490DA994-AB58-44E5-AB92-2A1F147562C1}" type="presParOf" srcId="{37F60B2F-9802-4AB6-AE54-218E1AD014C4}" destId="{8E7B5B5B-8495-4F1F-B72A-C181C6721B1B}" srcOrd="0" destOrd="0" presId="urn:microsoft.com/office/officeart/2005/8/layout/vList5"/>
    <dgm:cxn modelId="{6DFE6DDE-713A-4653-A762-9414312322C7}" type="presParOf" srcId="{BFE7702A-C9F0-4D7E-8658-300ADF596F25}" destId="{C42DACF0-0AB8-4E54-AAB5-CCC54C54E459}" srcOrd="1" destOrd="0" presId="urn:microsoft.com/office/officeart/2005/8/layout/vList5"/>
    <dgm:cxn modelId="{FFE445F8-3842-4AEB-8B88-FC8BA95F6EDB}" type="presParOf" srcId="{BFE7702A-C9F0-4D7E-8658-300ADF596F25}" destId="{766DF087-565C-4647-964E-9CBC027AD16E}" srcOrd="2" destOrd="0" presId="urn:microsoft.com/office/officeart/2005/8/layout/vList5"/>
    <dgm:cxn modelId="{013BD643-9462-430F-9A15-6814F03E3B0A}" type="presParOf" srcId="{766DF087-565C-4647-964E-9CBC027AD16E}" destId="{F2016B27-427F-4074-905E-E45057D1BFF6}" srcOrd="0" destOrd="0" presId="urn:microsoft.com/office/officeart/2005/8/layout/vList5"/>
    <dgm:cxn modelId="{9649EE9E-68E7-4994-82A8-451BBB572E03}" type="presParOf" srcId="{BFE7702A-C9F0-4D7E-8658-300ADF596F25}" destId="{138EFE3F-90FC-47EA-B946-2048E985B48E}" srcOrd="3" destOrd="0" presId="urn:microsoft.com/office/officeart/2005/8/layout/vList5"/>
    <dgm:cxn modelId="{D0DDD037-09FA-436D-BBA7-426A2E0217DF}" type="presParOf" srcId="{BFE7702A-C9F0-4D7E-8658-300ADF596F25}" destId="{A591D0B3-5E54-4E22-AA49-E7ED38FEEB62}" srcOrd="4" destOrd="0" presId="urn:microsoft.com/office/officeart/2005/8/layout/vList5"/>
    <dgm:cxn modelId="{272ADEC8-445D-4529-8A89-FCD9879BB73E}" type="presParOf" srcId="{A591D0B3-5E54-4E22-AA49-E7ED38FEEB62}" destId="{E93BDC88-CD6C-47FA-AD32-6180F0D3F336}" srcOrd="0" destOrd="0" presId="urn:microsoft.com/office/officeart/2005/8/layout/vList5"/>
    <dgm:cxn modelId="{6CB9839F-A46E-445B-BE5A-28DC1B3502AB}" type="presParOf" srcId="{BFE7702A-C9F0-4D7E-8658-300ADF596F25}" destId="{519376C6-BCC9-4380-B18D-B24E6EB63E6B}" srcOrd="5" destOrd="0" presId="urn:microsoft.com/office/officeart/2005/8/layout/vList5"/>
    <dgm:cxn modelId="{7B6D4585-F58B-4C05-8404-E131DBE7AFBC}" type="presParOf" srcId="{BFE7702A-C9F0-4D7E-8658-300ADF596F25}" destId="{2C43A10A-B5B3-4FD8-AAAF-1A7C30A338FD}" srcOrd="6" destOrd="0" presId="urn:microsoft.com/office/officeart/2005/8/layout/vList5"/>
    <dgm:cxn modelId="{4CD3A45E-B839-4992-926B-01F180A1F953}" type="presParOf" srcId="{2C43A10A-B5B3-4FD8-AAAF-1A7C30A338FD}" destId="{8E99CFBB-B38F-4004-B3DD-B9396639A021}" srcOrd="0" destOrd="0" presId="urn:microsoft.com/office/officeart/2005/8/layout/vList5"/>
    <dgm:cxn modelId="{0ABF3AE1-654D-4F5F-9892-C289F4E69C0A}" type="presParOf" srcId="{BFE7702A-C9F0-4D7E-8658-300ADF596F25}" destId="{1922D637-1988-42BB-A7BC-5D6D6F8A212E}" srcOrd="7" destOrd="0" presId="urn:microsoft.com/office/officeart/2005/8/layout/vList5"/>
    <dgm:cxn modelId="{F13491AE-825D-479B-8A86-15B19EEF551D}" type="presParOf" srcId="{BFE7702A-C9F0-4D7E-8658-300ADF596F25}" destId="{E677C46A-2D78-4853-A3A4-7EAEC7F5579D}" srcOrd="8" destOrd="0" presId="urn:microsoft.com/office/officeart/2005/8/layout/vList5"/>
    <dgm:cxn modelId="{F09B09F6-44F3-4D87-B250-30DA836AF020}" type="presParOf" srcId="{E677C46A-2D78-4853-A3A4-7EAEC7F5579D}" destId="{295291FF-066B-4E97-95B6-133F970ED46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6C2435-448F-445A-93C4-5125C0FD9A2E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EDE7803-CE7B-4246-88CA-F9EE3E4CBEDC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n-US" sz="2000" b="1" noProof="0" dirty="0" smtClean="0">
              <a:solidFill>
                <a:schemeClr val="accent6">
                  <a:lumMod val="75000"/>
                </a:schemeClr>
              </a:solidFill>
            </a:rPr>
            <a:t>4. Results</a:t>
          </a:r>
          <a:endParaRPr lang="en-US" sz="5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0257E46A-E10F-4A52-8AAD-0C68354D65DA}" type="parTrans" cxnId="{B4D86B37-D569-4DF9-9189-525FC38D6AF6}">
      <dgm:prSet/>
      <dgm:spPr/>
      <dgm:t>
        <a:bodyPr/>
        <a:lstStyle/>
        <a:p>
          <a:endParaRPr lang="en-US" noProof="0" dirty="0"/>
        </a:p>
      </dgm:t>
    </dgm:pt>
    <dgm:pt modelId="{FFD7153C-16BC-4736-BD28-FD30483C8641}" type="sibTrans" cxnId="{B4D86B37-D569-4DF9-9189-525FC38D6AF6}">
      <dgm:prSet/>
      <dgm:spPr/>
      <dgm:t>
        <a:bodyPr/>
        <a:lstStyle/>
        <a:p>
          <a:endParaRPr lang="en-US" noProof="0" dirty="0"/>
        </a:p>
      </dgm:t>
    </dgm:pt>
    <dgm:pt modelId="{841C051D-EC6B-40BA-82EA-F1D9F6CB9291}">
      <dgm:prSet phldrT="[Tekst]" custT="1"/>
      <dgm:spPr/>
      <dgm:t>
        <a:bodyPr/>
        <a:lstStyle/>
        <a:p>
          <a:r>
            <a:rPr lang="en-US" sz="1200" noProof="0" dirty="0" smtClean="0"/>
            <a:t>1. Background</a:t>
          </a:r>
          <a:endParaRPr lang="en-US" sz="1800" noProof="0" dirty="0"/>
        </a:p>
      </dgm:t>
    </dgm:pt>
    <dgm:pt modelId="{C533C482-BE7D-482E-BCAA-3B0A74F9FBA6}" type="parTrans" cxnId="{3F6E6DC1-5EC5-47B9-AC8D-DD8313D5459F}">
      <dgm:prSet/>
      <dgm:spPr/>
      <dgm:t>
        <a:bodyPr/>
        <a:lstStyle/>
        <a:p>
          <a:endParaRPr lang="en-US" noProof="0" dirty="0"/>
        </a:p>
      </dgm:t>
    </dgm:pt>
    <dgm:pt modelId="{649045B2-507A-4AF8-92B3-8BA29D4825D9}" type="sibTrans" cxnId="{3F6E6DC1-5EC5-47B9-AC8D-DD8313D5459F}">
      <dgm:prSet/>
      <dgm:spPr/>
      <dgm:t>
        <a:bodyPr/>
        <a:lstStyle/>
        <a:p>
          <a:endParaRPr lang="en-US" noProof="0" dirty="0"/>
        </a:p>
      </dgm:t>
    </dgm:pt>
    <dgm:pt modelId="{E66B69BC-0AFA-4A64-9FDF-5944119721BA}">
      <dgm:prSet phldrT="[Tekst]" custT="1"/>
      <dgm:spPr/>
      <dgm:t>
        <a:bodyPr/>
        <a:lstStyle/>
        <a:p>
          <a:r>
            <a:rPr lang="en-US" sz="1200" noProof="0" dirty="0" smtClean="0"/>
            <a:t>5. Conclusions</a:t>
          </a:r>
          <a:endParaRPr lang="en-US" sz="1800" noProof="0" dirty="0"/>
        </a:p>
      </dgm:t>
    </dgm:pt>
    <dgm:pt modelId="{B2EA47A5-8F05-46A8-8C6A-0C5F4C9CE3A1}" type="parTrans" cxnId="{B7FB1C85-38F1-483C-8BB2-99DA69B08C16}">
      <dgm:prSet/>
      <dgm:spPr/>
      <dgm:t>
        <a:bodyPr/>
        <a:lstStyle/>
        <a:p>
          <a:endParaRPr lang="en-US" noProof="0" dirty="0"/>
        </a:p>
      </dgm:t>
    </dgm:pt>
    <dgm:pt modelId="{A8DF59BC-F444-4B55-9092-E23DC616D32C}" type="sibTrans" cxnId="{B7FB1C85-38F1-483C-8BB2-99DA69B08C16}">
      <dgm:prSet/>
      <dgm:spPr/>
      <dgm:t>
        <a:bodyPr/>
        <a:lstStyle/>
        <a:p>
          <a:endParaRPr lang="en-US" noProof="0" dirty="0"/>
        </a:p>
      </dgm:t>
    </dgm:pt>
    <dgm:pt modelId="{E0DF31BB-7F65-4023-8829-561FE1A24743}">
      <dgm:prSet phldrT="[Tekst]" custT="1"/>
      <dgm:spPr/>
      <dgm:t>
        <a:bodyPr/>
        <a:lstStyle/>
        <a:p>
          <a:r>
            <a:rPr lang="en-US" sz="1200" noProof="0" dirty="0" smtClean="0"/>
            <a:t>2. Research</a:t>
          </a:r>
          <a:r>
            <a:rPr lang="en-US" sz="1800" noProof="0" dirty="0" smtClean="0"/>
            <a:t> </a:t>
          </a:r>
          <a:r>
            <a:rPr lang="en-US" sz="1200" noProof="0" dirty="0" smtClean="0"/>
            <a:t>Question</a:t>
          </a:r>
          <a:endParaRPr lang="en-US" sz="1800" noProof="0" dirty="0"/>
        </a:p>
      </dgm:t>
    </dgm:pt>
    <dgm:pt modelId="{818F9B1D-32B9-4490-BE47-516B07C67F07}" type="parTrans" cxnId="{591D28D9-CC0F-47A7-9F58-4221163199E7}">
      <dgm:prSet/>
      <dgm:spPr/>
      <dgm:t>
        <a:bodyPr/>
        <a:lstStyle/>
        <a:p>
          <a:endParaRPr lang="en-US" noProof="0" dirty="0"/>
        </a:p>
      </dgm:t>
    </dgm:pt>
    <dgm:pt modelId="{FF056DF7-4621-47EF-BAEB-E9B5BEFFD272}" type="sibTrans" cxnId="{591D28D9-CC0F-47A7-9F58-4221163199E7}">
      <dgm:prSet/>
      <dgm:spPr/>
      <dgm:t>
        <a:bodyPr/>
        <a:lstStyle/>
        <a:p>
          <a:endParaRPr lang="en-US" noProof="0" dirty="0"/>
        </a:p>
      </dgm:t>
    </dgm:pt>
    <dgm:pt modelId="{6EDFBA2A-ACF8-46B7-93C3-3A1CBA83CE79}">
      <dgm:prSet phldrT="[Tekst]" custT="1"/>
      <dgm:spPr/>
      <dgm:t>
        <a:bodyPr/>
        <a:lstStyle/>
        <a:p>
          <a:r>
            <a:rPr lang="en-US" sz="1200" noProof="0" dirty="0" smtClean="0"/>
            <a:t>3. Methods</a:t>
          </a:r>
          <a:endParaRPr lang="en-US" sz="1200" noProof="0" dirty="0"/>
        </a:p>
      </dgm:t>
    </dgm:pt>
    <dgm:pt modelId="{722062EC-C13F-4B47-86DD-A8AD4DFF9C00}" type="parTrans" cxnId="{6A8FE806-3D68-4B88-A722-BB72BA2965AB}">
      <dgm:prSet/>
      <dgm:spPr/>
      <dgm:t>
        <a:bodyPr/>
        <a:lstStyle/>
        <a:p>
          <a:endParaRPr lang="en-US" noProof="0" dirty="0"/>
        </a:p>
      </dgm:t>
    </dgm:pt>
    <dgm:pt modelId="{508ABB63-77B8-49C9-A0CB-FE83114FD0C2}" type="sibTrans" cxnId="{6A8FE806-3D68-4B88-A722-BB72BA2965AB}">
      <dgm:prSet/>
      <dgm:spPr/>
      <dgm:t>
        <a:bodyPr/>
        <a:lstStyle/>
        <a:p>
          <a:endParaRPr lang="en-US" noProof="0" dirty="0"/>
        </a:p>
      </dgm:t>
    </dgm:pt>
    <dgm:pt modelId="{A943C900-9C5B-468B-AF83-0A23ABD24527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IM </a:t>
          </a: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Use-case, process: “Create EFA - layer”</a:t>
          </a:r>
          <a:endParaRPr lang="en-US" sz="18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AD7933A1-6980-4CCD-A63A-51BF9E0F3B81}" type="parTrans" cxnId="{8390499B-AF9A-4741-90E8-A00350FB3AE0}">
      <dgm:prSet/>
      <dgm:spPr/>
      <dgm:t>
        <a:bodyPr/>
        <a:lstStyle/>
        <a:p>
          <a:endParaRPr lang="en-US"/>
        </a:p>
      </dgm:t>
    </dgm:pt>
    <dgm:pt modelId="{89061289-4E2D-42A3-8891-D7BD71424435}" type="sibTrans" cxnId="{8390499B-AF9A-4741-90E8-A00350FB3AE0}">
      <dgm:prSet/>
      <dgm:spPr/>
      <dgm:t>
        <a:bodyPr/>
        <a:lstStyle/>
        <a:p>
          <a:endParaRPr lang="en-US"/>
        </a:p>
      </dgm:t>
    </dgm:pt>
    <dgm:pt modelId="{2DD9B90C-FA27-4237-B6DE-D99A2191DC61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RS </a:t>
          </a: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Delineation of trees and tree lines</a:t>
          </a:r>
          <a:endParaRPr lang="en-US" sz="18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7BB6B8F8-B54C-4DB8-872E-7A99D1274EBC}" type="parTrans" cxnId="{50F5CD7C-222C-433A-B03E-D9727ED2B973}">
      <dgm:prSet/>
      <dgm:spPr/>
      <dgm:t>
        <a:bodyPr/>
        <a:lstStyle/>
        <a:p>
          <a:endParaRPr lang="en-US"/>
        </a:p>
      </dgm:t>
    </dgm:pt>
    <dgm:pt modelId="{9E638F63-585E-4D22-B27C-CA790969C645}" type="sibTrans" cxnId="{50F5CD7C-222C-433A-B03E-D9727ED2B973}">
      <dgm:prSet/>
      <dgm:spPr/>
      <dgm:t>
        <a:bodyPr/>
        <a:lstStyle/>
        <a:p>
          <a:endParaRPr lang="en-US"/>
        </a:p>
      </dgm:t>
    </dgm:pt>
    <dgm:pt modelId="{8820A782-2523-4EC6-A37A-F7EA902AA48F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IM </a:t>
          </a: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Identification of objects</a:t>
          </a:r>
          <a:endParaRPr lang="en-US" sz="18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BB4D767D-E7CA-4B5C-93DB-2C897C61A610}" type="parTrans" cxnId="{5E3EDBB8-D0F5-4270-A1AE-55CB86463756}">
      <dgm:prSet/>
      <dgm:spPr/>
      <dgm:t>
        <a:bodyPr/>
        <a:lstStyle/>
        <a:p>
          <a:endParaRPr lang="en-US"/>
        </a:p>
      </dgm:t>
    </dgm:pt>
    <dgm:pt modelId="{A9F33EB5-9059-42F0-9A0E-5A47EDE3FAD5}" type="sibTrans" cxnId="{5E3EDBB8-D0F5-4270-A1AE-55CB86463756}">
      <dgm:prSet/>
      <dgm:spPr/>
      <dgm:t>
        <a:bodyPr/>
        <a:lstStyle/>
        <a:p>
          <a:endParaRPr lang="en-US"/>
        </a:p>
      </dgm:t>
    </dgm:pt>
    <dgm:pt modelId="{BFE7702A-C9F0-4D7E-8658-300ADF596F25}" type="pres">
      <dgm:prSet presAssocID="{056C2435-448F-445A-93C4-5125C0FD9A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581092-D81D-4D5E-AE45-1C6227F53AC1}" type="pres">
      <dgm:prSet presAssocID="{841C051D-EC6B-40BA-82EA-F1D9F6CB9291}" presName="linNode" presStyleCnt="0"/>
      <dgm:spPr/>
    </dgm:pt>
    <dgm:pt modelId="{910D1376-FE36-45B3-80E1-19A8BBF2D610}" type="pres">
      <dgm:prSet presAssocID="{841C051D-EC6B-40BA-82EA-F1D9F6CB9291}" presName="parentText" presStyleLbl="node1" presStyleIdx="0" presStyleCnt="5" custScaleX="43917" custLinFactX="-3419" custLinFactNeighborX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BF4A6-EF7C-40E0-9B6B-E6EF25F28C2A}" type="pres">
      <dgm:prSet presAssocID="{649045B2-507A-4AF8-92B3-8BA29D4825D9}" presName="sp" presStyleCnt="0"/>
      <dgm:spPr/>
    </dgm:pt>
    <dgm:pt modelId="{D3C4F38E-246B-4006-BE7B-35003CE7095C}" type="pres">
      <dgm:prSet presAssocID="{E0DF31BB-7F65-4023-8829-561FE1A24743}" presName="linNode" presStyleCnt="0"/>
      <dgm:spPr/>
    </dgm:pt>
    <dgm:pt modelId="{1C2FBFCB-562B-4183-BD21-F3CF56135854}" type="pres">
      <dgm:prSet presAssocID="{E0DF31BB-7F65-4023-8829-561FE1A24743}" presName="parentText" presStyleLbl="node1" presStyleIdx="1" presStyleCnt="5" custScaleX="43917" custLinFactX="-3419" custLinFactNeighborX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25113-06E2-4614-9BF5-20B14CA49E6E}" type="pres">
      <dgm:prSet presAssocID="{FF056DF7-4621-47EF-BAEB-E9B5BEFFD272}" presName="sp" presStyleCnt="0"/>
      <dgm:spPr/>
    </dgm:pt>
    <dgm:pt modelId="{27553726-15B5-4F6B-A7F1-12B63F7E23C8}" type="pres">
      <dgm:prSet presAssocID="{6EDFBA2A-ACF8-46B7-93C3-3A1CBA83CE79}" presName="linNode" presStyleCnt="0"/>
      <dgm:spPr/>
    </dgm:pt>
    <dgm:pt modelId="{C0DE431B-FFA9-42AE-BB65-05B6AFF5A3E5}" type="pres">
      <dgm:prSet presAssocID="{6EDFBA2A-ACF8-46B7-93C3-3A1CBA83CE79}" presName="parentText" presStyleLbl="node1" presStyleIdx="2" presStyleCnt="5" custScaleX="43917" custLinFactNeighborX="-2" custLinFactNeighborY="1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EE0E4-258E-4182-A46B-FBC074EE1098}" type="pres">
      <dgm:prSet presAssocID="{508ABB63-77B8-49C9-A0CB-FE83114FD0C2}" presName="sp" presStyleCnt="0"/>
      <dgm:spPr/>
    </dgm:pt>
    <dgm:pt modelId="{37F60B2F-9802-4AB6-AE54-218E1AD014C4}" type="pres">
      <dgm:prSet presAssocID="{BEDE7803-CE7B-4246-88CA-F9EE3E4CBEDC}" presName="linNode" presStyleCnt="0"/>
      <dgm:spPr/>
    </dgm:pt>
    <dgm:pt modelId="{8E7B5B5B-8495-4F1F-B72A-C181C6721B1B}" type="pres">
      <dgm:prSet presAssocID="{BEDE7803-CE7B-4246-88CA-F9EE3E4CBEDC}" presName="parentText" presStyleLbl="node1" presStyleIdx="3" presStyleCnt="5" custScaleX="52832" custLinFactNeighborX="-2196" custLinFactNeighborY="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786A0-1FD5-49E2-92CF-AA1724D4BADE}" type="pres">
      <dgm:prSet presAssocID="{BEDE7803-CE7B-4246-88CA-F9EE3E4CBEDC}" presName="descendantText" presStyleLbl="alignAccFollowNode1" presStyleIdx="0" presStyleCnt="1" custScaleX="153808" custScaleY="179857" custLinFactNeighborX="-1277" custLinFactNeighborY="-3375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C42DACF0-0AB8-4E54-AAB5-CCC54C54E459}" type="pres">
      <dgm:prSet presAssocID="{FFD7153C-16BC-4736-BD28-FD30483C8641}" presName="sp" presStyleCnt="0"/>
      <dgm:spPr/>
    </dgm:pt>
    <dgm:pt modelId="{4934E03D-E4BD-47B8-8861-59E9434CAEB5}" type="pres">
      <dgm:prSet presAssocID="{E66B69BC-0AFA-4A64-9FDF-5944119721BA}" presName="linNode" presStyleCnt="0"/>
      <dgm:spPr/>
    </dgm:pt>
    <dgm:pt modelId="{75CDBE3F-7BBB-442F-8BD9-E95122C15E59}" type="pres">
      <dgm:prSet presAssocID="{E66B69BC-0AFA-4A64-9FDF-5944119721BA}" presName="parentText" presStyleLbl="node1" presStyleIdx="4" presStyleCnt="5" custScaleX="43917" custLinFactX="-3419" custLinFactNeighborX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7A6D8B-6AA1-4F6B-947D-DB0E0B3274F0}" type="presOf" srcId="{8820A782-2523-4EC6-A37A-F7EA902AA48F}" destId="{B68786A0-1FD5-49E2-92CF-AA1724D4BADE}" srcOrd="0" destOrd="1" presId="urn:microsoft.com/office/officeart/2005/8/layout/vList5"/>
    <dgm:cxn modelId="{B7FB1C85-38F1-483C-8BB2-99DA69B08C16}" srcId="{056C2435-448F-445A-93C4-5125C0FD9A2E}" destId="{E66B69BC-0AFA-4A64-9FDF-5944119721BA}" srcOrd="4" destOrd="0" parTransId="{B2EA47A5-8F05-46A8-8C6A-0C5F4C9CE3A1}" sibTransId="{A8DF59BC-F444-4B55-9092-E23DC616D32C}"/>
    <dgm:cxn modelId="{8390499B-AF9A-4741-90E8-A00350FB3AE0}" srcId="{BEDE7803-CE7B-4246-88CA-F9EE3E4CBEDC}" destId="{A943C900-9C5B-468B-AF83-0A23ABD24527}" srcOrd="0" destOrd="0" parTransId="{AD7933A1-6980-4CCD-A63A-51BF9E0F3B81}" sibTransId="{89061289-4E2D-42A3-8891-D7BD71424435}"/>
    <dgm:cxn modelId="{BA2EE45E-5A62-4335-9421-9BCC74F311B9}" type="presOf" srcId="{BEDE7803-CE7B-4246-88CA-F9EE3E4CBEDC}" destId="{8E7B5B5B-8495-4F1F-B72A-C181C6721B1B}" srcOrd="0" destOrd="0" presId="urn:microsoft.com/office/officeart/2005/8/layout/vList5"/>
    <dgm:cxn modelId="{50F5CD7C-222C-433A-B03E-D9727ED2B973}" srcId="{BEDE7803-CE7B-4246-88CA-F9EE3E4CBEDC}" destId="{2DD9B90C-FA27-4237-B6DE-D99A2191DC61}" srcOrd="2" destOrd="0" parTransId="{7BB6B8F8-B54C-4DB8-872E-7A99D1274EBC}" sibTransId="{9E638F63-585E-4D22-B27C-CA790969C645}"/>
    <dgm:cxn modelId="{591D28D9-CC0F-47A7-9F58-4221163199E7}" srcId="{056C2435-448F-445A-93C4-5125C0FD9A2E}" destId="{E0DF31BB-7F65-4023-8829-561FE1A24743}" srcOrd="1" destOrd="0" parTransId="{818F9B1D-32B9-4490-BE47-516B07C67F07}" sibTransId="{FF056DF7-4621-47EF-BAEB-E9B5BEFFD272}"/>
    <dgm:cxn modelId="{5E3EDBB8-D0F5-4270-A1AE-55CB86463756}" srcId="{BEDE7803-CE7B-4246-88CA-F9EE3E4CBEDC}" destId="{8820A782-2523-4EC6-A37A-F7EA902AA48F}" srcOrd="1" destOrd="0" parTransId="{BB4D767D-E7CA-4B5C-93DB-2C897C61A610}" sibTransId="{A9F33EB5-9059-42F0-9A0E-5A47EDE3FAD5}"/>
    <dgm:cxn modelId="{E912F1B9-52EA-4D0C-8872-9660E291B925}" type="presOf" srcId="{841C051D-EC6B-40BA-82EA-F1D9F6CB9291}" destId="{910D1376-FE36-45B3-80E1-19A8BBF2D610}" srcOrd="0" destOrd="0" presId="urn:microsoft.com/office/officeart/2005/8/layout/vList5"/>
    <dgm:cxn modelId="{6E4F4D89-2100-460E-900B-9DF742586FC6}" type="presOf" srcId="{6EDFBA2A-ACF8-46B7-93C3-3A1CBA83CE79}" destId="{C0DE431B-FFA9-42AE-BB65-05B6AFF5A3E5}" srcOrd="0" destOrd="0" presId="urn:microsoft.com/office/officeart/2005/8/layout/vList5"/>
    <dgm:cxn modelId="{92BCD75F-704C-4E49-95DD-B9FFD8A6B916}" type="presOf" srcId="{2DD9B90C-FA27-4237-B6DE-D99A2191DC61}" destId="{B68786A0-1FD5-49E2-92CF-AA1724D4BADE}" srcOrd="0" destOrd="2" presId="urn:microsoft.com/office/officeart/2005/8/layout/vList5"/>
    <dgm:cxn modelId="{0A5965A5-F934-4FFB-B64F-874EAC936E40}" type="presOf" srcId="{056C2435-448F-445A-93C4-5125C0FD9A2E}" destId="{BFE7702A-C9F0-4D7E-8658-300ADF596F25}" srcOrd="0" destOrd="0" presId="urn:microsoft.com/office/officeart/2005/8/layout/vList5"/>
    <dgm:cxn modelId="{5BB353D2-7155-42E8-A9F4-5C035B7201C6}" type="presOf" srcId="{A943C900-9C5B-468B-AF83-0A23ABD24527}" destId="{B68786A0-1FD5-49E2-92CF-AA1724D4BADE}" srcOrd="0" destOrd="0" presId="urn:microsoft.com/office/officeart/2005/8/layout/vList5"/>
    <dgm:cxn modelId="{9140D8A5-6F22-45AD-8E9D-EC773DFE8C08}" type="presOf" srcId="{E66B69BC-0AFA-4A64-9FDF-5944119721BA}" destId="{75CDBE3F-7BBB-442F-8BD9-E95122C15E59}" srcOrd="0" destOrd="0" presId="urn:microsoft.com/office/officeart/2005/8/layout/vList5"/>
    <dgm:cxn modelId="{8BF641A7-2272-45B0-8DAA-0D0CD9AB8DDA}" type="presOf" srcId="{E0DF31BB-7F65-4023-8829-561FE1A24743}" destId="{1C2FBFCB-562B-4183-BD21-F3CF56135854}" srcOrd="0" destOrd="0" presId="urn:microsoft.com/office/officeart/2005/8/layout/vList5"/>
    <dgm:cxn modelId="{B4D86B37-D569-4DF9-9189-525FC38D6AF6}" srcId="{056C2435-448F-445A-93C4-5125C0FD9A2E}" destId="{BEDE7803-CE7B-4246-88CA-F9EE3E4CBEDC}" srcOrd="3" destOrd="0" parTransId="{0257E46A-E10F-4A52-8AAD-0C68354D65DA}" sibTransId="{FFD7153C-16BC-4736-BD28-FD30483C8641}"/>
    <dgm:cxn modelId="{3F6E6DC1-5EC5-47B9-AC8D-DD8313D5459F}" srcId="{056C2435-448F-445A-93C4-5125C0FD9A2E}" destId="{841C051D-EC6B-40BA-82EA-F1D9F6CB9291}" srcOrd="0" destOrd="0" parTransId="{C533C482-BE7D-482E-BCAA-3B0A74F9FBA6}" sibTransId="{649045B2-507A-4AF8-92B3-8BA29D4825D9}"/>
    <dgm:cxn modelId="{6A8FE806-3D68-4B88-A722-BB72BA2965AB}" srcId="{056C2435-448F-445A-93C4-5125C0FD9A2E}" destId="{6EDFBA2A-ACF8-46B7-93C3-3A1CBA83CE79}" srcOrd="2" destOrd="0" parTransId="{722062EC-C13F-4B47-86DD-A8AD4DFF9C00}" sibTransId="{508ABB63-77B8-49C9-A0CB-FE83114FD0C2}"/>
    <dgm:cxn modelId="{A81A8825-47CB-46B4-B7BA-2D6F371DB9C3}" type="presParOf" srcId="{BFE7702A-C9F0-4D7E-8658-300ADF596F25}" destId="{4F581092-D81D-4D5E-AE45-1C6227F53AC1}" srcOrd="0" destOrd="0" presId="urn:microsoft.com/office/officeart/2005/8/layout/vList5"/>
    <dgm:cxn modelId="{A7A7A7F7-58EE-476E-AB7F-2012C09DE5C9}" type="presParOf" srcId="{4F581092-D81D-4D5E-AE45-1C6227F53AC1}" destId="{910D1376-FE36-45B3-80E1-19A8BBF2D610}" srcOrd="0" destOrd="0" presId="urn:microsoft.com/office/officeart/2005/8/layout/vList5"/>
    <dgm:cxn modelId="{845DEF8C-CF74-4B3C-A839-692D47FEC21D}" type="presParOf" srcId="{BFE7702A-C9F0-4D7E-8658-300ADF596F25}" destId="{044BF4A6-EF7C-40E0-9B6B-E6EF25F28C2A}" srcOrd="1" destOrd="0" presId="urn:microsoft.com/office/officeart/2005/8/layout/vList5"/>
    <dgm:cxn modelId="{6D926B96-CF62-4C0F-89C4-AEEE894D7227}" type="presParOf" srcId="{BFE7702A-C9F0-4D7E-8658-300ADF596F25}" destId="{D3C4F38E-246B-4006-BE7B-35003CE7095C}" srcOrd="2" destOrd="0" presId="urn:microsoft.com/office/officeart/2005/8/layout/vList5"/>
    <dgm:cxn modelId="{D1B51EF8-F340-4B1B-A4CC-9793C7C6E291}" type="presParOf" srcId="{D3C4F38E-246B-4006-BE7B-35003CE7095C}" destId="{1C2FBFCB-562B-4183-BD21-F3CF56135854}" srcOrd="0" destOrd="0" presId="urn:microsoft.com/office/officeart/2005/8/layout/vList5"/>
    <dgm:cxn modelId="{73C17B5C-183A-41F5-A039-3DF9AE0D5DE6}" type="presParOf" srcId="{BFE7702A-C9F0-4D7E-8658-300ADF596F25}" destId="{C4825113-06E2-4614-9BF5-20B14CA49E6E}" srcOrd="3" destOrd="0" presId="urn:microsoft.com/office/officeart/2005/8/layout/vList5"/>
    <dgm:cxn modelId="{F56CE6C1-91B4-483E-ABF7-84FE271E79A5}" type="presParOf" srcId="{BFE7702A-C9F0-4D7E-8658-300ADF596F25}" destId="{27553726-15B5-4F6B-A7F1-12B63F7E23C8}" srcOrd="4" destOrd="0" presId="urn:microsoft.com/office/officeart/2005/8/layout/vList5"/>
    <dgm:cxn modelId="{C3412CC9-2678-4DBF-82F6-3DF1B4B1E2F8}" type="presParOf" srcId="{27553726-15B5-4F6B-A7F1-12B63F7E23C8}" destId="{C0DE431B-FFA9-42AE-BB65-05B6AFF5A3E5}" srcOrd="0" destOrd="0" presId="urn:microsoft.com/office/officeart/2005/8/layout/vList5"/>
    <dgm:cxn modelId="{7B328E5F-8272-47E2-B43A-861A7D3548C3}" type="presParOf" srcId="{BFE7702A-C9F0-4D7E-8658-300ADF596F25}" destId="{FC1EE0E4-258E-4182-A46B-FBC074EE1098}" srcOrd="5" destOrd="0" presId="urn:microsoft.com/office/officeart/2005/8/layout/vList5"/>
    <dgm:cxn modelId="{04D4E512-E14A-4726-9F27-891E67F9C538}" type="presParOf" srcId="{BFE7702A-C9F0-4D7E-8658-300ADF596F25}" destId="{37F60B2F-9802-4AB6-AE54-218E1AD014C4}" srcOrd="6" destOrd="0" presId="urn:microsoft.com/office/officeart/2005/8/layout/vList5"/>
    <dgm:cxn modelId="{0DFD8FDA-BF0E-4054-A09C-B10E7C36BAA3}" type="presParOf" srcId="{37F60B2F-9802-4AB6-AE54-218E1AD014C4}" destId="{8E7B5B5B-8495-4F1F-B72A-C181C6721B1B}" srcOrd="0" destOrd="0" presId="urn:microsoft.com/office/officeart/2005/8/layout/vList5"/>
    <dgm:cxn modelId="{FB67EA6A-2F03-40F2-8E75-5940601FA3B2}" type="presParOf" srcId="{37F60B2F-9802-4AB6-AE54-218E1AD014C4}" destId="{B68786A0-1FD5-49E2-92CF-AA1724D4BADE}" srcOrd="1" destOrd="0" presId="urn:microsoft.com/office/officeart/2005/8/layout/vList5"/>
    <dgm:cxn modelId="{E62688E5-4AF9-4BD0-8A4D-86418BAEDC3C}" type="presParOf" srcId="{BFE7702A-C9F0-4D7E-8658-300ADF596F25}" destId="{C42DACF0-0AB8-4E54-AAB5-CCC54C54E459}" srcOrd="7" destOrd="0" presId="urn:microsoft.com/office/officeart/2005/8/layout/vList5"/>
    <dgm:cxn modelId="{F8106167-383D-4FBF-846E-14AEDAD74574}" type="presParOf" srcId="{BFE7702A-C9F0-4D7E-8658-300ADF596F25}" destId="{4934E03D-E4BD-47B8-8861-59E9434CAEB5}" srcOrd="8" destOrd="0" presId="urn:microsoft.com/office/officeart/2005/8/layout/vList5"/>
    <dgm:cxn modelId="{6EE5F3A0-E350-4187-9C23-25A9A59960DB}" type="presParOf" srcId="{4934E03D-E4BD-47B8-8861-59E9434CAEB5}" destId="{75CDBE3F-7BBB-442F-8BD9-E95122C15E5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B2ACCD-C6B0-4373-A4C1-B0BF73490C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4C197-8659-4BCB-9CEB-E5D247B1DFD6}">
      <dgm:prSet/>
      <dgm:spPr>
        <a:solidFill>
          <a:srgbClr val="4F81BD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noProof="0" dirty="0" smtClean="0">
              <a:solidFill>
                <a:schemeClr val="bg1"/>
              </a:solidFill>
            </a:rPr>
            <a:t>Use-case</a:t>
          </a:r>
          <a:endParaRPr lang="en-US" noProof="0" dirty="0">
            <a:solidFill>
              <a:schemeClr val="bg1"/>
            </a:solidFill>
          </a:endParaRPr>
        </a:p>
      </dgm:t>
    </dgm:pt>
    <dgm:pt modelId="{7AB45AB5-B5F0-4642-A8C8-44B21170BBB6}" type="parTrans" cxnId="{F12904DB-8C4D-4058-9271-DAC99A77999B}">
      <dgm:prSet/>
      <dgm:spPr/>
      <dgm:t>
        <a:bodyPr/>
        <a:lstStyle/>
        <a:p>
          <a:endParaRPr lang="en-US" noProof="0" dirty="0"/>
        </a:p>
      </dgm:t>
    </dgm:pt>
    <dgm:pt modelId="{43CDC901-8A96-49FB-991D-F8D1CE1AD9BB}" type="sibTrans" cxnId="{F12904DB-8C4D-4058-9271-DAC99A77999B}">
      <dgm:prSet/>
      <dgm:spPr/>
      <dgm:t>
        <a:bodyPr/>
        <a:lstStyle/>
        <a:p>
          <a:endParaRPr lang="en-US" noProof="0" dirty="0"/>
        </a:p>
      </dgm:t>
    </dgm:pt>
    <dgm:pt modelId="{E7629AE8-EFB0-44DF-A7AF-F148305EF058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noProof="0" dirty="0" smtClean="0">
              <a:solidFill>
                <a:schemeClr val="tx1"/>
              </a:solidFill>
            </a:rPr>
            <a:t>As-is / Gap-analysis</a:t>
          </a:r>
          <a:endParaRPr lang="en-US" noProof="0" dirty="0">
            <a:solidFill>
              <a:schemeClr val="tx1"/>
            </a:solidFill>
          </a:endParaRPr>
        </a:p>
      </dgm:t>
    </dgm:pt>
    <dgm:pt modelId="{28D85B0F-EBBF-41CA-B164-16E6EAD3C846}" type="parTrans" cxnId="{13DB721E-B748-40FC-9819-8BDB1E0AEF92}">
      <dgm:prSet/>
      <dgm:spPr/>
      <dgm:t>
        <a:bodyPr/>
        <a:lstStyle/>
        <a:p>
          <a:endParaRPr lang="en-US" noProof="0" dirty="0"/>
        </a:p>
      </dgm:t>
    </dgm:pt>
    <dgm:pt modelId="{6ACDC289-D239-46D9-AB17-B80148F02DC0}" type="sibTrans" cxnId="{13DB721E-B748-40FC-9819-8BDB1E0AEF92}">
      <dgm:prSet/>
      <dgm:spPr/>
      <dgm:t>
        <a:bodyPr/>
        <a:lstStyle/>
        <a:p>
          <a:endParaRPr lang="en-US" noProof="0" dirty="0"/>
        </a:p>
      </dgm:t>
    </dgm:pt>
    <dgm:pt modelId="{BA7B42CB-4F51-4A9D-80E2-D2EC1C678B8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noProof="0" dirty="0" smtClean="0">
              <a:solidFill>
                <a:schemeClr val="tx1"/>
              </a:solidFill>
            </a:rPr>
            <a:t>Data specification</a:t>
          </a:r>
          <a:endParaRPr lang="en-US" noProof="0" dirty="0">
            <a:solidFill>
              <a:schemeClr val="tx1"/>
            </a:solidFill>
          </a:endParaRPr>
        </a:p>
      </dgm:t>
    </dgm:pt>
    <dgm:pt modelId="{E645B1E1-FECA-4F12-B871-86C2795BA3A6}" type="parTrans" cxnId="{08D3799A-3246-40A4-919E-59448A5AF841}">
      <dgm:prSet/>
      <dgm:spPr/>
      <dgm:t>
        <a:bodyPr/>
        <a:lstStyle/>
        <a:p>
          <a:endParaRPr lang="en-US" noProof="0" dirty="0"/>
        </a:p>
      </dgm:t>
    </dgm:pt>
    <dgm:pt modelId="{C48E50C3-AAAC-4B46-AD72-04991F7F7E48}" type="sibTrans" cxnId="{08D3799A-3246-40A4-919E-59448A5AF841}">
      <dgm:prSet/>
      <dgm:spPr/>
      <dgm:t>
        <a:bodyPr/>
        <a:lstStyle/>
        <a:p>
          <a:endParaRPr lang="en-US" noProof="0" dirty="0"/>
        </a:p>
      </dgm:t>
    </dgm:pt>
    <dgm:pt modelId="{CB4D7365-38ED-43DA-9A06-C82A65DE8C74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noProof="0" dirty="0" smtClean="0">
              <a:solidFill>
                <a:schemeClr val="tx1"/>
              </a:solidFill>
            </a:rPr>
            <a:t>Requirements</a:t>
          </a:r>
          <a:endParaRPr lang="en-US" noProof="0" dirty="0">
            <a:solidFill>
              <a:schemeClr val="tx1"/>
            </a:solidFill>
          </a:endParaRPr>
        </a:p>
      </dgm:t>
    </dgm:pt>
    <dgm:pt modelId="{94E4EB60-AB34-4F77-BCC2-C3D8CE72D59A}" type="parTrans" cxnId="{5D3698B5-5D73-4E6D-B33B-1F8B704F0A47}">
      <dgm:prSet/>
      <dgm:spPr/>
      <dgm:t>
        <a:bodyPr/>
        <a:lstStyle/>
        <a:p>
          <a:endParaRPr lang="en-US" noProof="0" dirty="0"/>
        </a:p>
      </dgm:t>
    </dgm:pt>
    <dgm:pt modelId="{F24B4E43-BE47-45AD-BE6D-720860885520}" type="sibTrans" cxnId="{5D3698B5-5D73-4E6D-B33B-1F8B704F0A47}">
      <dgm:prSet/>
      <dgm:spPr/>
      <dgm:t>
        <a:bodyPr/>
        <a:lstStyle/>
        <a:p>
          <a:endParaRPr lang="en-US" noProof="0" dirty="0"/>
        </a:p>
      </dgm:t>
    </dgm:pt>
    <dgm:pt modelId="{0A0F2DC4-25A9-4956-BB31-FC91CEB6ACE9}" type="pres">
      <dgm:prSet presAssocID="{8EB2ACCD-C6B0-4373-A4C1-B0BF73490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02A2E-F435-4E4E-83D4-A1B65CE96EA2}" type="pres">
      <dgm:prSet presAssocID="{62C4C197-8659-4BCB-9CEB-E5D247B1DFD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3C4D-71CE-473D-844E-9276FC6578A0}" type="pres">
      <dgm:prSet presAssocID="{43CDC901-8A96-49FB-991D-F8D1CE1AD9BB}" presName="parTxOnlySpace" presStyleCnt="0"/>
      <dgm:spPr/>
    </dgm:pt>
    <dgm:pt modelId="{F70F60F0-C113-452E-896F-3CCAF6718F82}" type="pres">
      <dgm:prSet presAssocID="{CB4D7365-38ED-43DA-9A06-C82A65DE8C7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4D54D-418E-4285-98CB-8138B26A5352}" type="pres">
      <dgm:prSet presAssocID="{F24B4E43-BE47-45AD-BE6D-720860885520}" presName="parTxOnlySpace" presStyleCnt="0"/>
      <dgm:spPr/>
    </dgm:pt>
    <dgm:pt modelId="{35CCDFD5-3A06-445A-9E9F-236EB517E6D8}" type="pres">
      <dgm:prSet presAssocID="{E7629AE8-EFB0-44DF-A7AF-F148305EF058}" presName="parTxOnly" presStyleLbl="node1" presStyleIdx="2" presStyleCnt="4" custLinFactNeighborY="-19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323AC-5F42-471C-8F0C-C44068768702}" type="pres">
      <dgm:prSet presAssocID="{6ACDC289-D239-46D9-AB17-B80148F02DC0}" presName="parTxOnlySpace" presStyleCnt="0"/>
      <dgm:spPr/>
    </dgm:pt>
    <dgm:pt modelId="{42020AB8-26A2-4E80-AEAB-DC1A02925FF1}" type="pres">
      <dgm:prSet presAssocID="{BA7B42CB-4F51-4A9D-80E2-D2EC1C678B8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2078A5-5382-478C-B9F5-D239616D56EC}" type="presOf" srcId="{8EB2ACCD-C6B0-4373-A4C1-B0BF73490C31}" destId="{0A0F2DC4-25A9-4956-BB31-FC91CEB6ACE9}" srcOrd="0" destOrd="0" presId="urn:microsoft.com/office/officeart/2005/8/layout/chevron1"/>
    <dgm:cxn modelId="{1E27EE8B-87D4-4889-8359-28BBC08D51FD}" type="presOf" srcId="{BA7B42CB-4F51-4A9D-80E2-D2EC1C678B86}" destId="{42020AB8-26A2-4E80-AEAB-DC1A02925FF1}" srcOrd="0" destOrd="0" presId="urn:microsoft.com/office/officeart/2005/8/layout/chevron1"/>
    <dgm:cxn modelId="{EAD1B92D-DDE6-4F49-8A6B-DC3DF37BD2C3}" type="presOf" srcId="{E7629AE8-EFB0-44DF-A7AF-F148305EF058}" destId="{35CCDFD5-3A06-445A-9E9F-236EB517E6D8}" srcOrd="0" destOrd="0" presId="urn:microsoft.com/office/officeart/2005/8/layout/chevron1"/>
    <dgm:cxn modelId="{13DB721E-B748-40FC-9819-8BDB1E0AEF92}" srcId="{8EB2ACCD-C6B0-4373-A4C1-B0BF73490C31}" destId="{E7629AE8-EFB0-44DF-A7AF-F148305EF058}" srcOrd="2" destOrd="0" parTransId="{28D85B0F-EBBF-41CA-B164-16E6EAD3C846}" sibTransId="{6ACDC289-D239-46D9-AB17-B80148F02DC0}"/>
    <dgm:cxn modelId="{F12904DB-8C4D-4058-9271-DAC99A77999B}" srcId="{8EB2ACCD-C6B0-4373-A4C1-B0BF73490C31}" destId="{62C4C197-8659-4BCB-9CEB-E5D247B1DFD6}" srcOrd="0" destOrd="0" parTransId="{7AB45AB5-B5F0-4642-A8C8-44B21170BBB6}" sibTransId="{43CDC901-8A96-49FB-991D-F8D1CE1AD9BB}"/>
    <dgm:cxn modelId="{9308D8BA-2ACF-49E3-9486-73882766DA7C}" type="presOf" srcId="{CB4D7365-38ED-43DA-9A06-C82A65DE8C74}" destId="{F70F60F0-C113-452E-896F-3CCAF6718F82}" srcOrd="0" destOrd="0" presId="urn:microsoft.com/office/officeart/2005/8/layout/chevron1"/>
    <dgm:cxn modelId="{5D3698B5-5D73-4E6D-B33B-1F8B704F0A47}" srcId="{8EB2ACCD-C6B0-4373-A4C1-B0BF73490C31}" destId="{CB4D7365-38ED-43DA-9A06-C82A65DE8C74}" srcOrd="1" destOrd="0" parTransId="{94E4EB60-AB34-4F77-BCC2-C3D8CE72D59A}" sibTransId="{F24B4E43-BE47-45AD-BE6D-720860885520}"/>
    <dgm:cxn modelId="{08D3799A-3246-40A4-919E-59448A5AF841}" srcId="{8EB2ACCD-C6B0-4373-A4C1-B0BF73490C31}" destId="{BA7B42CB-4F51-4A9D-80E2-D2EC1C678B86}" srcOrd="3" destOrd="0" parTransId="{E645B1E1-FECA-4F12-B871-86C2795BA3A6}" sibTransId="{C48E50C3-AAAC-4B46-AD72-04991F7F7E48}"/>
    <dgm:cxn modelId="{02EFEFC3-6FB0-4BA2-8E92-E017F49310E6}" type="presOf" srcId="{62C4C197-8659-4BCB-9CEB-E5D247B1DFD6}" destId="{D1102A2E-F435-4E4E-83D4-A1B65CE96EA2}" srcOrd="0" destOrd="0" presId="urn:microsoft.com/office/officeart/2005/8/layout/chevron1"/>
    <dgm:cxn modelId="{B54B70BD-8604-45E8-900B-27755DB85D63}" type="presParOf" srcId="{0A0F2DC4-25A9-4956-BB31-FC91CEB6ACE9}" destId="{D1102A2E-F435-4E4E-83D4-A1B65CE96EA2}" srcOrd="0" destOrd="0" presId="urn:microsoft.com/office/officeart/2005/8/layout/chevron1"/>
    <dgm:cxn modelId="{E1F7B5BA-E39A-4BD5-A605-4147CBEE8CF9}" type="presParOf" srcId="{0A0F2DC4-25A9-4956-BB31-FC91CEB6ACE9}" destId="{6F613C4D-71CE-473D-844E-9276FC6578A0}" srcOrd="1" destOrd="0" presId="urn:microsoft.com/office/officeart/2005/8/layout/chevron1"/>
    <dgm:cxn modelId="{A998AF68-757A-4252-915B-09EF61F3567B}" type="presParOf" srcId="{0A0F2DC4-25A9-4956-BB31-FC91CEB6ACE9}" destId="{F70F60F0-C113-452E-896F-3CCAF6718F82}" srcOrd="2" destOrd="0" presId="urn:microsoft.com/office/officeart/2005/8/layout/chevron1"/>
    <dgm:cxn modelId="{A9037893-DC58-4B68-B400-3B7864EF51F4}" type="presParOf" srcId="{0A0F2DC4-25A9-4956-BB31-FC91CEB6ACE9}" destId="{CE34D54D-418E-4285-98CB-8138B26A5352}" srcOrd="3" destOrd="0" presId="urn:microsoft.com/office/officeart/2005/8/layout/chevron1"/>
    <dgm:cxn modelId="{AAD2E377-1230-4F10-A61C-C8DE66173027}" type="presParOf" srcId="{0A0F2DC4-25A9-4956-BB31-FC91CEB6ACE9}" destId="{35CCDFD5-3A06-445A-9E9F-236EB517E6D8}" srcOrd="4" destOrd="0" presId="urn:microsoft.com/office/officeart/2005/8/layout/chevron1"/>
    <dgm:cxn modelId="{15BE5790-D5B0-4DAF-8A70-D19986677B7B}" type="presParOf" srcId="{0A0F2DC4-25A9-4956-BB31-FC91CEB6ACE9}" destId="{B0C323AC-5F42-471C-8F0C-C44068768702}" srcOrd="5" destOrd="0" presId="urn:microsoft.com/office/officeart/2005/8/layout/chevron1"/>
    <dgm:cxn modelId="{47339CDB-9454-437B-9D24-57C29914DE7B}" type="presParOf" srcId="{0A0F2DC4-25A9-4956-BB31-FC91CEB6ACE9}" destId="{42020AB8-26A2-4E80-AEAB-DC1A02925FF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B2ACCD-C6B0-4373-A4C1-B0BF73490C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4C197-8659-4BCB-9CEB-E5D247B1DFD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Use-case</a:t>
          </a:r>
          <a:endParaRPr lang="en-US" dirty="0">
            <a:solidFill>
              <a:schemeClr val="tx1"/>
            </a:solidFill>
          </a:endParaRPr>
        </a:p>
      </dgm:t>
    </dgm:pt>
    <dgm:pt modelId="{7AB45AB5-B5F0-4642-A8C8-44B21170BBB6}" type="parTrans" cxnId="{F12904DB-8C4D-4058-9271-DAC99A77999B}">
      <dgm:prSet/>
      <dgm:spPr/>
      <dgm:t>
        <a:bodyPr/>
        <a:lstStyle/>
        <a:p>
          <a:endParaRPr lang="en-US"/>
        </a:p>
      </dgm:t>
    </dgm:pt>
    <dgm:pt modelId="{43CDC901-8A96-49FB-991D-F8D1CE1AD9BB}" type="sibTrans" cxnId="{F12904DB-8C4D-4058-9271-DAC99A77999B}">
      <dgm:prSet/>
      <dgm:spPr/>
      <dgm:t>
        <a:bodyPr/>
        <a:lstStyle/>
        <a:p>
          <a:endParaRPr lang="en-US"/>
        </a:p>
      </dgm:t>
    </dgm:pt>
    <dgm:pt modelId="{E7629AE8-EFB0-44DF-A7AF-F148305EF058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As-is / Gap-analysis</a:t>
          </a:r>
          <a:endParaRPr lang="en-US" dirty="0">
            <a:solidFill>
              <a:schemeClr val="tx1"/>
            </a:solidFill>
          </a:endParaRPr>
        </a:p>
      </dgm:t>
    </dgm:pt>
    <dgm:pt modelId="{28D85B0F-EBBF-41CA-B164-16E6EAD3C846}" type="parTrans" cxnId="{13DB721E-B748-40FC-9819-8BDB1E0AEF92}">
      <dgm:prSet/>
      <dgm:spPr/>
      <dgm:t>
        <a:bodyPr/>
        <a:lstStyle/>
        <a:p>
          <a:endParaRPr lang="en-US"/>
        </a:p>
      </dgm:t>
    </dgm:pt>
    <dgm:pt modelId="{6ACDC289-D239-46D9-AB17-B80148F02DC0}" type="sibTrans" cxnId="{13DB721E-B748-40FC-9819-8BDB1E0AEF92}">
      <dgm:prSet/>
      <dgm:spPr/>
      <dgm:t>
        <a:bodyPr/>
        <a:lstStyle/>
        <a:p>
          <a:endParaRPr lang="en-US"/>
        </a:p>
      </dgm:t>
    </dgm:pt>
    <dgm:pt modelId="{BA7B42CB-4F51-4A9D-80E2-D2EC1C678B8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Data specification</a:t>
          </a:r>
          <a:endParaRPr lang="en-US" dirty="0">
            <a:solidFill>
              <a:schemeClr val="tx1"/>
            </a:solidFill>
          </a:endParaRPr>
        </a:p>
      </dgm:t>
    </dgm:pt>
    <dgm:pt modelId="{E645B1E1-FECA-4F12-B871-86C2795BA3A6}" type="parTrans" cxnId="{08D3799A-3246-40A4-919E-59448A5AF841}">
      <dgm:prSet/>
      <dgm:spPr/>
      <dgm:t>
        <a:bodyPr/>
        <a:lstStyle/>
        <a:p>
          <a:endParaRPr lang="en-US"/>
        </a:p>
      </dgm:t>
    </dgm:pt>
    <dgm:pt modelId="{C48E50C3-AAAC-4B46-AD72-04991F7F7E48}" type="sibTrans" cxnId="{08D3799A-3246-40A4-919E-59448A5AF841}">
      <dgm:prSet/>
      <dgm:spPr/>
      <dgm:t>
        <a:bodyPr/>
        <a:lstStyle/>
        <a:p>
          <a:endParaRPr lang="en-US"/>
        </a:p>
      </dgm:t>
    </dgm:pt>
    <dgm:pt modelId="{12E0B017-0746-46A1-889F-6375EEC15C5B}">
      <dgm:prSet/>
      <dgm:spPr>
        <a:solidFill>
          <a:srgbClr val="4F81BD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nl-NL" dirty="0" smtClean="0">
              <a:solidFill>
                <a:schemeClr val="bg1"/>
              </a:solidFill>
            </a:rPr>
            <a:t>Requirements</a:t>
          </a:r>
          <a:endParaRPr lang="en-US" dirty="0">
            <a:solidFill>
              <a:schemeClr val="bg1"/>
            </a:solidFill>
          </a:endParaRPr>
        </a:p>
      </dgm:t>
    </dgm:pt>
    <dgm:pt modelId="{C7EE4746-6A1C-4C98-A86F-537624F933B1}" type="parTrans" cxnId="{D3962191-B2B0-421A-A5AD-778FA6F4840D}">
      <dgm:prSet/>
      <dgm:spPr/>
      <dgm:t>
        <a:bodyPr/>
        <a:lstStyle/>
        <a:p>
          <a:endParaRPr lang="en-US"/>
        </a:p>
      </dgm:t>
    </dgm:pt>
    <dgm:pt modelId="{971160B6-80A5-4162-AD5E-0A6692EE6C4F}" type="sibTrans" cxnId="{D3962191-B2B0-421A-A5AD-778FA6F4840D}">
      <dgm:prSet/>
      <dgm:spPr/>
      <dgm:t>
        <a:bodyPr/>
        <a:lstStyle/>
        <a:p>
          <a:endParaRPr lang="en-US"/>
        </a:p>
      </dgm:t>
    </dgm:pt>
    <dgm:pt modelId="{0A0F2DC4-25A9-4956-BB31-FC91CEB6ACE9}" type="pres">
      <dgm:prSet presAssocID="{8EB2ACCD-C6B0-4373-A4C1-B0BF73490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02A2E-F435-4E4E-83D4-A1B65CE96EA2}" type="pres">
      <dgm:prSet presAssocID="{62C4C197-8659-4BCB-9CEB-E5D247B1DFD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3C4D-71CE-473D-844E-9276FC6578A0}" type="pres">
      <dgm:prSet presAssocID="{43CDC901-8A96-49FB-991D-F8D1CE1AD9BB}" presName="parTxOnlySpace" presStyleCnt="0"/>
      <dgm:spPr/>
    </dgm:pt>
    <dgm:pt modelId="{23612699-6DAD-4E98-92F6-F1EAA8AF4262}" type="pres">
      <dgm:prSet presAssocID="{12E0B017-0746-46A1-889F-6375EEC15C5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32D80-F640-4C8F-AB3F-5C7826787444}" type="pres">
      <dgm:prSet presAssocID="{971160B6-80A5-4162-AD5E-0A6692EE6C4F}" presName="parTxOnlySpace" presStyleCnt="0"/>
      <dgm:spPr/>
    </dgm:pt>
    <dgm:pt modelId="{35CCDFD5-3A06-445A-9E9F-236EB517E6D8}" type="pres">
      <dgm:prSet presAssocID="{E7629AE8-EFB0-44DF-A7AF-F148305EF058}" presName="parTxOnly" presStyleLbl="node1" presStyleIdx="2" presStyleCnt="4" custLinFactNeighborY="-19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323AC-5F42-471C-8F0C-C44068768702}" type="pres">
      <dgm:prSet presAssocID="{6ACDC289-D239-46D9-AB17-B80148F02DC0}" presName="parTxOnlySpace" presStyleCnt="0"/>
      <dgm:spPr/>
    </dgm:pt>
    <dgm:pt modelId="{42020AB8-26A2-4E80-AEAB-DC1A02925FF1}" type="pres">
      <dgm:prSet presAssocID="{BA7B42CB-4F51-4A9D-80E2-D2EC1C678B8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2EC03-12E0-494B-A580-67D71E5B084C}" type="presOf" srcId="{12E0B017-0746-46A1-889F-6375EEC15C5B}" destId="{23612699-6DAD-4E98-92F6-F1EAA8AF4262}" srcOrd="0" destOrd="0" presId="urn:microsoft.com/office/officeart/2005/8/layout/chevron1"/>
    <dgm:cxn modelId="{BFA5C1B9-4171-4AE0-858D-94ECB0A65942}" type="presOf" srcId="{8EB2ACCD-C6B0-4373-A4C1-B0BF73490C31}" destId="{0A0F2DC4-25A9-4956-BB31-FC91CEB6ACE9}" srcOrd="0" destOrd="0" presId="urn:microsoft.com/office/officeart/2005/8/layout/chevron1"/>
    <dgm:cxn modelId="{D3962191-B2B0-421A-A5AD-778FA6F4840D}" srcId="{8EB2ACCD-C6B0-4373-A4C1-B0BF73490C31}" destId="{12E0B017-0746-46A1-889F-6375EEC15C5B}" srcOrd="1" destOrd="0" parTransId="{C7EE4746-6A1C-4C98-A86F-537624F933B1}" sibTransId="{971160B6-80A5-4162-AD5E-0A6692EE6C4F}"/>
    <dgm:cxn modelId="{13DB721E-B748-40FC-9819-8BDB1E0AEF92}" srcId="{8EB2ACCD-C6B0-4373-A4C1-B0BF73490C31}" destId="{E7629AE8-EFB0-44DF-A7AF-F148305EF058}" srcOrd="2" destOrd="0" parTransId="{28D85B0F-EBBF-41CA-B164-16E6EAD3C846}" sibTransId="{6ACDC289-D239-46D9-AB17-B80148F02DC0}"/>
    <dgm:cxn modelId="{F12904DB-8C4D-4058-9271-DAC99A77999B}" srcId="{8EB2ACCD-C6B0-4373-A4C1-B0BF73490C31}" destId="{62C4C197-8659-4BCB-9CEB-E5D247B1DFD6}" srcOrd="0" destOrd="0" parTransId="{7AB45AB5-B5F0-4642-A8C8-44B21170BBB6}" sibTransId="{43CDC901-8A96-49FB-991D-F8D1CE1AD9BB}"/>
    <dgm:cxn modelId="{7F87909C-CCD0-4255-AFE8-2E9DE23EBF08}" type="presOf" srcId="{E7629AE8-EFB0-44DF-A7AF-F148305EF058}" destId="{35CCDFD5-3A06-445A-9E9F-236EB517E6D8}" srcOrd="0" destOrd="0" presId="urn:microsoft.com/office/officeart/2005/8/layout/chevron1"/>
    <dgm:cxn modelId="{798EBB20-461B-4ADF-BB17-224C4F6341D1}" type="presOf" srcId="{62C4C197-8659-4BCB-9CEB-E5D247B1DFD6}" destId="{D1102A2E-F435-4E4E-83D4-A1B65CE96EA2}" srcOrd="0" destOrd="0" presId="urn:microsoft.com/office/officeart/2005/8/layout/chevron1"/>
    <dgm:cxn modelId="{08D3799A-3246-40A4-919E-59448A5AF841}" srcId="{8EB2ACCD-C6B0-4373-A4C1-B0BF73490C31}" destId="{BA7B42CB-4F51-4A9D-80E2-D2EC1C678B86}" srcOrd="3" destOrd="0" parTransId="{E645B1E1-FECA-4F12-B871-86C2795BA3A6}" sibTransId="{C48E50C3-AAAC-4B46-AD72-04991F7F7E48}"/>
    <dgm:cxn modelId="{4B59A2F4-F642-4826-B299-50988F7DA6D6}" type="presOf" srcId="{BA7B42CB-4F51-4A9D-80E2-D2EC1C678B86}" destId="{42020AB8-26A2-4E80-AEAB-DC1A02925FF1}" srcOrd="0" destOrd="0" presId="urn:microsoft.com/office/officeart/2005/8/layout/chevron1"/>
    <dgm:cxn modelId="{266DD44D-43AC-4B4F-B0CC-FF540DE96F09}" type="presParOf" srcId="{0A0F2DC4-25A9-4956-BB31-FC91CEB6ACE9}" destId="{D1102A2E-F435-4E4E-83D4-A1B65CE96EA2}" srcOrd="0" destOrd="0" presId="urn:microsoft.com/office/officeart/2005/8/layout/chevron1"/>
    <dgm:cxn modelId="{8A1DF40D-1167-4AE7-A3C7-C6FDD31CEFC9}" type="presParOf" srcId="{0A0F2DC4-25A9-4956-BB31-FC91CEB6ACE9}" destId="{6F613C4D-71CE-473D-844E-9276FC6578A0}" srcOrd="1" destOrd="0" presId="urn:microsoft.com/office/officeart/2005/8/layout/chevron1"/>
    <dgm:cxn modelId="{B87CFCA7-16B1-4BF9-B249-375E1894FB7A}" type="presParOf" srcId="{0A0F2DC4-25A9-4956-BB31-FC91CEB6ACE9}" destId="{23612699-6DAD-4E98-92F6-F1EAA8AF4262}" srcOrd="2" destOrd="0" presId="urn:microsoft.com/office/officeart/2005/8/layout/chevron1"/>
    <dgm:cxn modelId="{43DA8899-D439-4652-A5B6-CD8DEC7CE1D1}" type="presParOf" srcId="{0A0F2DC4-25A9-4956-BB31-FC91CEB6ACE9}" destId="{FEC32D80-F640-4C8F-AB3F-5C7826787444}" srcOrd="3" destOrd="0" presId="urn:microsoft.com/office/officeart/2005/8/layout/chevron1"/>
    <dgm:cxn modelId="{A382BB1C-AE42-4D25-B7A3-2859C279FFCA}" type="presParOf" srcId="{0A0F2DC4-25A9-4956-BB31-FC91CEB6ACE9}" destId="{35CCDFD5-3A06-445A-9E9F-236EB517E6D8}" srcOrd="4" destOrd="0" presId="urn:microsoft.com/office/officeart/2005/8/layout/chevron1"/>
    <dgm:cxn modelId="{7442F946-1771-4630-A1F9-3EBB7648381D}" type="presParOf" srcId="{0A0F2DC4-25A9-4956-BB31-FC91CEB6ACE9}" destId="{B0C323AC-5F42-471C-8F0C-C44068768702}" srcOrd="5" destOrd="0" presId="urn:microsoft.com/office/officeart/2005/8/layout/chevron1"/>
    <dgm:cxn modelId="{7B626EF1-3EAC-4D0D-B614-7A4C717B1AF3}" type="presParOf" srcId="{0A0F2DC4-25A9-4956-BB31-FC91CEB6ACE9}" destId="{42020AB8-26A2-4E80-AEAB-DC1A02925FF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B2ACCD-C6B0-4373-A4C1-B0BF73490C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4C197-8659-4BCB-9CEB-E5D247B1DFD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Use-case</a:t>
          </a:r>
          <a:endParaRPr lang="en-US" dirty="0">
            <a:solidFill>
              <a:schemeClr val="tx1"/>
            </a:solidFill>
          </a:endParaRPr>
        </a:p>
      </dgm:t>
    </dgm:pt>
    <dgm:pt modelId="{7AB45AB5-B5F0-4642-A8C8-44B21170BBB6}" type="parTrans" cxnId="{F12904DB-8C4D-4058-9271-DAC99A77999B}">
      <dgm:prSet/>
      <dgm:spPr/>
      <dgm:t>
        <a:bodyPr/>
        <a:lstStyle/>
        <a:p>
          <a:endParaRPr lang="en-US"/>
        </a:p>
      </dgm:t>
    </dgm:pt>
    <dgm:pt modelId="{43CDC901-8A96-49FB-991D-F8D1CE1AD9BB}" type="sibTrans" cxnId="{F12904DB-8C4D-4058-9271-DAC99A77999B}">
      <dgm:prSet/>
      <dgm:spPr/>
      <dgm:t>
        <a:bodyPr/>
        <a:lstStyle/>
        <a:p>
          <a:endParaRPr lang="en-US"/>
        </a:p>
      </dgm:t>
    </dgm:pt>
    <dgm:pt modelId="{E7629AE8-EFB0-44DF-A7AF-F148305EF058}">
      <dgm:prSet/>
      <dgm:spPr>
        <a:solidFill>
          <a:srgbClr val="4F81BD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As-is / Gap-analysis</a:t>
          </a:r>
          <a:endParaRPr lang="en-US" dirty="0">
            <a:solidFill>
              <a:schemeClr val="bg1"/>
            </a:solidFill>
          </a:endParaRPr>
        </a:p>
      </dgm:t>
    </dgm:pt>
    <dgm:pt modelId="{28D85B0F-EBBF-41CA-B164-16E6EAD3C846}" type="parTrans" cxnId="{13DB721E-B748-40FC-9819-8BDB1E0AEF92}">
      <dgm:prSet/>
      <dgm:spPr/>
      <dgm:t>
        <a:bodyPr/>
        <a:lstStyle/>
        <a:p>
          <a:endParaRPr lang="en-US"/>
        </a:p>
      </dgm:t>
    </dgm:pt>
    <dgm:pt modelId="{6ACDC289-D239-46D9-AB17-B80148F02DC0}" type="sibTrans" cxnId="{13DB721E-B748-40FC-9819-8BDB1E0AEF92}">
      <dgm:prSet/>
      <dgm:spPr/>
      <dgm:t>
        <a:bodyPr/>
        <a:lstStyle/>
        <a:p>
          <a:endParaRPr lang="en-US"/>
        </a:p>
      </dgm:t>
    </dgm:pt>
    <dgm:pt modelId="{BA7B42CB-4F51-4A9D-80E2-D2EC1C678B86}">
      <dgm:prSet/>
      <dgm:spPr>
        <a:solidFill>
          <a:schemeClr val="accent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Data specification</a:t>
          </a:r>
          <a:endParaRPr lang="en-US" dirty="0">
            <a:solidFill>
              <a:schemeClr val="bg1"/>
            </a:solidFill>
          </a:endParaRPr>
        </a:p>
      </dgm:t>
    </dgm:pt>
    <dgm:pt modelId="{E645B1E1-FECA-4F12-B871-86C2795BA3A6}" type="parTrans" cxnId="{08D3799A-3246-40A4-919E-59448A5AF841}">
      <dgm:prSet/>
      <dgm:spPr/>
      <dgm:t>
        <a:bodyPr/>
        <a:lstStyle/>
        <a:p>
          <a:endParaRPr lang="en-US"/>
        </a:p>
      </dgm:t>
    </dgm:pt>
    <dgm:pt modelId="{C48E50C3-AAAC-4B46-AD72-04991F7F7E48}" type="sibTrans" cxnId="{08D3799A-3246-40A4-919E-59448A5AF841}">
      <dgm:prSet/>
      <dgm:spPr/>
      <dgm:t>
        <a:bodyPr/>
        <a:lstStyle/>
        <a:p>
          <a:endParaRPr lang="en-US"/>
        </a:p>
      </dgm:t>
    </dgm:pt>
    <dgm:pt modelId="{12E0B017-0746-46A1-889F-6375EEC15C5B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nl-NL" dirty="0" smtClean="0">
              <a:solidFill>
                <a:schemeClr val="tx1"/>
              </a:solidFill>
            </a:rPr>
            <a:t>Requirements</a:t>
          </a:r>
          <a:endParaRPr lang="en-US" dirty="0">
            <a:solidFill>
              <a:schemeClr val="tx1"/>
            </a:solidFill>
          </a:endParaRPr>
        </a:p>
      </dgm:t>
    </dgm:pt>
    <dgm:pt modelId="{C7EE4746-6A1C-4C98-A86F-537624F933B1}" type="parTrans" cxnId="{D3962191-B2B0-421A-A5AD-778FA6F4840D}">
      <dgm:prSet/>
      <dgm:spPr/>
      <dgm:t>
        <a:bodyPr/>
        <a:lstStyle/>
        <a:p>
          <a:endParaRPr lang="en-US"/>
        </a:p>
      </dgm:t>
    </dgm:pt>
    <dgm:pt modelId="{971160B6-80A5-4162-AD5E-0A6692EE6C4F}" type="sibTrans" cxnId="{D3962191-B2B0-421A-A5AD-778FA6F4840D}">
      <dgm:prSet/>
      <dgm:spPr/>
      <dgm:t>
        <a:bodyPr/>
        <a:lstStyle/>
        <a:p>
          <a:endParaRPr lang="en-US"/>
        </a:p>
      </dgm:t>
    </dgm:pt>
    <dgm:pt modelId="{0A0F2DC4-25A9-4956-BB31-FC91CEB6ACE9}" type="pres">
      <dgm:prSet presAssocID="{8EB2ACCD-C6B0-4373-A4C1-B0BF73490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02A2E-F435-4E4E-83D4-A1B65CE96EA2}" type="pres">
      <dgm:prSet presAssocID="{62C4C197-8659-4BCB-9CEB-E5D247B1DFD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3C4D-71CE-473D-844E-9276FC6578A0}" type="pres">
      <dgm:prSet presAssocID="{43CDC901-8A96-49FB-991D-F8D1CE1AD9BB}" presName="parTxOnlySpace" presStyleCnt="0"/>
      <dgm:spPr/>
    </dgm:pt>
    <dgm:pt modelId="{23612699-6DAD-4E98-92F6-F1EAA8AF4262}" type="pres">
      <dgm:prSet presAssocID="{12E0B017-0746-46A1-889F-6375EEC15C5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32D80-F640-4C8F-AB3F-5C7826787444}" type="pres">
      <dgm:prSet presAssocID="{971160B6-80A5-4162-AD5E-0A6692EE6C4F}" presName="parTxOnlySpace" presStyleCnt="0"/>
      <dgm:spPr/>
    </dgm:pt>
    <dgm:pt modelId="{35CCDFD5-3A06-445A-9E9F-236EB517E6D8}" type="pres">
      <dgm:prSet presAssocID="{E7629AE8-EFB0-44DF-A7AF-F148305EF058}" presName="parTxOnly" presStyleLbl="node1" presStyleIdx="2" presStyleCnt="4" custLinFactNeighborY="-19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323AC-5F42-471C-8F0C-C44068768702}" type="pres">
      <dgm:prSet presAssocID="{6ACDC289-D239-46D9-AB17-B80148F02DC0}" presName="parTxOnlySpace" presStyleCnt="0"/>
      <dgm:spPr/>
    </dgm:pt>
    <dgm:pt modelId="{42020AB8-26A2-4E80-AEAB-DC1A02925FF1}" type="pres">
      <dgm:prSet presAssocID="{BA7B42CB-4F51-4A9D-80E2-D2EC1C678B8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141EB1-021F-413A-B5A3-92B5FE0640DD}" type="presOf" srcId="{8EB2ACCD-C6B0-4373-A4C1-B0BF73490C31}" destId="{0A0F2DC4-25A9-4956-BB31-FC91CEB6ACE9}" srcOrd="0" destOrd="0" presId="urn:microsoft.com/office/officeart/2005/8/layout/chevron1"/>
    <dgm:cxn modelId="{D3962191-B2B0-421A-A5AD-778FA6F4840D}" srcId="{8EB2ACCD-C6B0-4373-A4C1-B0BF73490C31}" destId="{12E0B017-0746-46A1-889F-6375EEC15C5B}" srcOrd="1" destOrd="0" parTransId="{C7EE4746-6A1C-4C98-A86F-537624F933B1}" sibTransId="{971160B6-80A5-4162-AD5E-0A6692EE6C4F}"/>
    <dgm:cxn modelId="{13DB721E-B748-40FC-9819-8BDB1E0AEF92}" srcId="{8EB2ACCD-C6B0-4373-A4C1-B0BF73490C31}" destId="{E7629AE8-EFB0-44DF-A7AF-F148305EF058}" srcOrd="2" destOrd="0" parTransId="{28D85B0F-EBBF-41CA-B164-16E6EAD3C846}" sibTransId="{6ACDC289-D239-46D9-AB17-B80148F02DC0}"/>
    <dgm:cxn modelId="{17DD7EFC-1623-4F94-A69C-4C73F34E0E0D}" type="presOf" srcId="{62C4C197-8659-4BCB-9CEB-E5D247B1DFD6}" destId="{D1102A2E-F435-4E4E-83D4-A1B65CE96EA2}" srcOrd="0" destOrd="0" presId="urn:microsoft.com/office/officeart/2005/8/layout/chevron1"/>
    <dgm:cxn modelId="{F12904DB-8C4D-4058-9271-DAC99A77999B}" srcId="{8EB2ACCD-C6B0-4373-A4C1-B0BF73490C31}" destId="{62C4C197-8659-4BCB-9CEB-E5D247B1DFD6}" srcOrd="0" destOrd="0" parTransId="{7AB45AB5-B5F0-4642-A8C8-44B21170BBB6}" sibTransId="{43CDC901-8A96-49FB-991D-F8D1CE1AD9BB}"/>
    <dgm:cxn modelId="{99F91CB3-FA3C-49F6-B5F7-87A5C0954F06}" type="presOf" srcId="{BA7B42CB-4F51-4A9D-80E2-D2EC1C678B86}" destId="{42020AB8-26A2-4E80-AEAB-DC1A02925FF1}" srcOrd="0" destOrd="0" presId="urn:microsoft.com/office/officeart/2005/8/layout/chevron1"/>
    <dgm:cxn modelId="{603C60F1-5CE1-4713-809F-164EE5BF366B}" type="presOf" srcId="{12E0B017-0746-46A1-889F-6375EEC15C5B}" destId="{23612699-6DAD-4E98-92F6-F1EAA8AF4262}" srcOrd="0" destOrd="0" presId="urn:microsoft.com/office/officeart/2005/8/layout/chevron1"/>
    <dgm:cxn modelId="{E05EA465-4C1B-426D-B6D7-3684687387E8}" type="presOf" srcId="{E7629AE8-EFB0-44DF-A7AF-F148305EF058}" destId="{35CCDFD5-3A06-445A-9E9F-236EB517E6D8}" srcOrd="0" destOrd="0" presId="urn:microsoft.com/office/officeart/2005/8/layout/chevron1"/>
    <dgm:cxn modelId="{08D3799A-3246-40A4-919E-59448A5AF841}" srcId="{8EB2ACCD-C6B0-4373-A4C1-B0BF73490C31}" destId="{BA7B42CB-4F51-4A9D-80E2-D2EC1C678B86}" srcOrd="3" destOrd="0" parTransId="{E645B1E1-FECA-4F12-B871-86C2795BA3A6}" sibTransId="{C48E50C3-AAAC-4B46-AD72-04991F7F7E48}"/>
    <dgm:cxn modelId="{63F94918-D2FA-4427-9947-CF41C8C1D827}" type="presParOf" srcId="{0A0F2DC4-25A9-4956-BB31-FC91CEB6ACE9}" destId="{D1102A2E-F435-4E4E-83D4-A1B65CE96EA2}" srcOrd="0" destOrd="0" presId="urn:microsoft.com/office/officeart/2005/8/layout/chevron1"/>
    <dgm:cxn modelId="{5135150B-343C-4F99-BDF8-F93B53A9A0F2}" type="presParOf" srcId="{0A0F2DC4-25A9-4956-BB31-FC91CEB6ACE9}" destId="{6F613C4D-71CE-473D-844E-9276FC6578A0}" srcOrd="1" destOrd="0" presId="urn:microsoft.com/office/officeart/2005/8/layout/chevron1"/>
    <dgm:cxn modelId="{D0AD3312-160A-4630-92E4-5BE3B75C9E34}" type="presParOf" srcId="{0A0F2DC4-25A9-4956-BB31-FC91CEB6ACE9}" destId="{23612699-6DAD-4E98-92F6-F1EAA8AF4262}" srcOrd="2" destOrd="0" presId="urn:microsoft.com/office/officeart/2005/8/layout/chevron1"/>
    <dgm:cxn modelId="{142D3E67-48ED-4A1A-A32E-5740906707BA}" type="presParOf" srcId="{0A0F2DC4-25A9-4956-BB31-FC91CEB6ACE9}" destId="{FEC32D80-F640-4C8F-AB3F-5C7826787444}" srcOrd="3" destOrd="0" presId="urn:microsoft.com/office/officeart/2005/8/layout/chevron1"/>
    <dgm:cxn modelId="{05A314C3-CB97-4FE8-8465-0E02C9350F6E}" type="presParOf" srcId="{0A0F2DC4-25A9-4956-BB31-FC91CEB6ACE9}" destId="{35CCDFD5-3A06-445A-9E9F-236EB517E6D8}" srcOrd="4" destOrd="0" presId="urn:microsoft.com/office/officeart/2005/8/layout/chevron1"/>
    <dgm:cxn modelId="{C9F06814-D967-4B27-ACA9-B593038944AD}" type="presParOf" srcId="{0A0F2DC4-25A9-4956-BB31-FC91CEB6ACE9}" destId="{B0C323AC-5F42-471C-8F0C-C44068768702}" srcOrd="5" destOrd="0" presId="urn:microsoft.com/office/officeart/2005/8/layout/chevron1"/>
    <dgm:cxn modelId="{50FD5975-453A-4837-9CE2-201509E70EF2}" type="presParOf" srcId="{0A0F2DC4-25A9-4956-BB31-FC91CEB6ACE9}" destId="{42020AB8-26A2-4E80-AEAB-DC1A02925FF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EB2ACCD-C6B0-4373-A4C1-B0BF73490C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4C197-8659-4BCB-9CEB-E5D247B1DFD6}">
      <dgm:prSet/>
      <dgm:spPr>
        <a:solidFill>
          <a:schemeClr val="accent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Segmentation</a:t>
          </a:r>
          <a:endParaRPr lang="en-US" dirty="0">
            <a:solidFill>
              <a:schemeClr val="bg1"/>
            </a:solidFill>
          </a:endParaRPr>
        </a:p>
      </dgm:t>
    </dgm:pt>
    <dgm:pt modelId="{7AB45AB5-B5F0-4642-A8C8-44B21170BBB6}" type="parTrans" cxnId="{F12904DB-8C4D-4058-9271-DAC99A77999B}">
      <dgm:prSet/>
      <dgm:spPr/>
      <dgm:t>
        <a:bodyPr/>
        <a:lstStyle/>
        <a:p>
          <a:endParaRPr lang="en-US"/>
        </a:p>
      </dgm:t>
    </dgm:pt>
    <dgm:pt modelId="{43CDC901-8A96-49FB-991D-F8D1CE1AD9BB}" type="sibTrans" cxnId="{F12904DB-8C4D-4058-9271-DAC99A77999B}">
      <dgm:prSet/>
      <dgm:spPr/>
      <dgm:t>
        <a:bodyPr/>
        <a:lstStyle/>
        <a:p>
          <a:endParaRPr lang="en-US"/>
        </a:p>
      </dgm:t>
    </dgm:pt>
    <dgm:pt modelId="{BA7B42CB-4F51-4A9D-80E2-D2EC1C678B86}">
      <dgm:prSet/>
      <dgm:spPr>
        <a:solidFill>
          <a:schemeClr val="accent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Evaluation</a:t>
          </a:r>
          <a:endParaRPr lang="en-US" dirty="0">
            <a:solidFill>
              <a:schemeClr val="bg1"/>
            </a:solidFill>
          </a:endParaRPr>
        </a:p>
      </dgm:t>
    </dgm:pt>
    <dgm:pt modelId="{E645B1E1-FECA-4F12-B871-86C2795BA3A6}" type="parTrans" cxnId="{08D3799A-3246-40A4-919E-59448A5AF841}">
      <dgm:prSet/>
      <dgm:spPr/>
      <dgm:t>
        <a:bodyPr/>
        <a:lstStyle/>
        <a:p>
          <a:endParaRPr lang="en-US"/>
        </a:p>
      </dgm:t>
    </dgm:pt>
    <dgm:pt modelId="{C48E50C3-AAAC-4B46-AD72-04991F7F7E48}" type="sibTrans" cxnId="{08D3799A-3246-40A4-919E-59448A5AF841}">
      <dgm:prSet/>
      <dgm:spPr/>
      <dgm:t>
        <a:bodyPr/>
        <a:lstStyle/>
        <a:p>
          <a:endParaRPr lang="en-US"/>
        </a:p>
      </dgm:t>
    </dgm:pt>
    <dgm:pt modelId="{49D5BA2B-1C7D-44AA-BA41-76CB562DA1C5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Classification</a:t>
          </a:r>
          <a:endParaRPr lang="en-US" dirty="0">
            <a:solidFill>
              <a:schemeClr val="tx1"/>
            </a:solidFill>
          </a:endParaRPr>
        </a:p>
      </dgm:t>
    </dgm:pt>
    <dgm:pt modelId="{E7EAA4DA-ECA2-486D-A707-BDE93D46DA76}" type="parTrans" cxnId="{88BAC4D9-ADAE-4147-B511-244554888E0F}">
      <dgm:prSet/>
      <dgm:spPr/>
      <dgm:t>
        <a:bodyPr/>
        <a:lstStyle/>
        <a:p>
          <a:endParaRPr lang="en-US"/>
        </a:p>
      </dgm:t>
    </dgm:pt>
    <dgm:pt modelId="{6C4DB59D-F447-4A6E-BA26-F84440B699AD}" type="sibTrans" cxnId="{88BAC4D9-ADAE-4147-B511-244554888E0F}">
      <dgm:prSet/>
      <dgm:spPr/>
      <dgm:t>
        <a:bodyPr/>
        <a:lstStyle/>
        <a:p>
          <a:endParaRPr lang="en-US"/>
        </a:p>
      </dgm:t>
    </dgm:pt>
    <dgm:pt modelId="{FAE3886D-2E4E-4534-930F-9E2B2563100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Accuracy</a:t>
          </a:r>
          <a:endParaRPr lang="en-US" dirty="0">
            <a:solidFill>
              <a:schemeClr val="tx1"/>
            </a:solidFill>
          </a:endParaRPr>
        </a:p>
      </dgm:t>
    </dgm:pt>
    <dgm:pt modelId="{B56638FC-C4BB-42A9-ACE3-203B49FC5F1B}" type="parTrans" cxnId="{98D476E6-120B-4740-9ADC-280E5B70E122}">
      <dgm:prSet/>
      <dgm:spPr/>
      <dgm:t>
        <a:bodyPr/>
        <a:lstStyle/>
        <a:p>
          <a:endParaRPr lang="en-US"/>
        </a:p>
      </dgm:t>
    </dgm:pt>
    <dgm:pt modelId="{BB954718-A8AD-4221-99E6-6B65F836DFB4}" type="sibTrans" cxnId="{98D476E6-120B-4740-9ADC-280E5B70E122}">
      <dgm:prSet/>
      <dgm:spPr/>
      <dgm:t>
        <a:bodyPr/>
        <a:lstStyle/>
        <a:p>
          <a:endParaRPr lang="en-US"/>
        </a:p>
      </dgm:t>
    </dgm:pt>
    <dgm:pt modelId="{0A0F2DC4-25A9-4956-BB31-FC91CEB6ACE9}" type="pres">
      <dgm:prSet presAssocID="{8EB2ACCD-C6B0-4373-A4C1-B0BF73490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02A2E-F435-4E4E-83D4-A1B65CE96EA2}" type="pres">
      <dgm:prSet presAssocID="{62C4C197-8659-4BCB-9CEB-E5D247B1DFD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3C4D-71CE-473D-844E-9276FC6578A0}" type="pres">
      <dgm:prSet presAssocID="{43CDC901-8A96-49FB-991D-F8D1CE1AD9BB}" presName="parTxOnlySpace" presStyleCnt="0"/>
      <dgm:spPr/>
    </dgm:pt>
    <dgm:pt modelId="{42020AB8-26A2-4E80-AEAB-DC1A02925FF1}" type="pres">
      <dgm:prSet presAssocID="{BA7B42CB-4F51-4A9D-80E2-D2EC1C678B8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B423-F8DB-4069-80F0-01319D1D95BF}" type="pres">
      <dgm:prSet presAssocID="{C48E50C3-AAAC-4B46-AD72-04991F7F7E48}" presName="parTxOnlySpace" presStyleCnt="0"/>
      <dgm:spPr/>
    </dgm:pt>
    <dgm:pt modelId="{4009E22C-6AB3-4E76-984C-60C6DB3D2A7D}" type="pres">
      <dgm:prSet presAssocID="{49D5BA2B-1C7D-44AA-BA41-76CB562DA1C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3A2AF-101C-48D1-A765-84E9720BFAAC}" type="pres">
      <dgm:prSet presAssocID="{6C4DB59D-F447-4A6E-BA26-F84440B699AD}" presName="parTxOnlySpace" presStyleCnt="0"/>
      <dgm:spPr/>
    </dgm:pt>
    <dgm:pt modelId="{C4B1DD34-89D9-49B1-A618-EA685FD16A0E}" type="pres">
      <dgm:prSet presAssocID="{FAE3886D-2E4E-4534-930F-9E2B25631006}" presName="parTxOnly" presStyleLbl="node1" presStyleIdx="3" presStyleCnt="4" custLinFactNeighborX="18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4F0D12-8CC9-4A7B-BDB7-D59042ABB0D5}" type="presOf" srcId="{BA7B42CB-4F51-4A9D-80E2-D2EC1C678B86}" destId="{42020AB8-26A2-4E80-AEAB-DC1A02925FF1}" srcOrd="0" destOrd="0" presId="urn:microsoft.com/office/officeart/2005/8/layout/chevron1"/>
    <dgm:cxn modelId="{08D3799A-3246-40A4-919E-59448A5AF841}" srcId="{8EB2ACCD-C6B0-4373-A4C1-B0BF73490C31}" destId="{BA7B42CB-4F51-4A9D-80E2-D2EC1C678B86}" srcOrd="1" destOrd="0" parTransId="{E645B1E1-FECA-4F12-B871-86C2795BA3A6}" sibTransId="{C48E50C3-AAAC-4B46-AD72-04991F7F7E48}"/>
    <dgm:cxn modelId="{BAE0B4BC-5F7F-4832-8513-5EED07CDD5B7}" type="presOf" srcId="{FAE3886D-2E4E-4534-930F-9E2B25631006}" destId="{C4B1DD34-89D9-49B1-A618-EA685FD16A0E}" srcOrd="0" destOrd="0" presId="urn:microsoft.com/office/officeart/2005/8/layout/chevron1"/>
    <dgm:cxn modelId="{98D476E6-120B-4740-9ADC-280E5B70E122}" srcId="{8EB2ACCD-C6B0-4373-A4C1-B0BF73490C31}" destId="{FAE3886D-2E4E-4534-930F-9E2B25631006}" srcOrd="3" destOrd="0" parTransId="{B56638FC-C4BB-42A9-ACE3-203B49FC5F1B}" sibTransId="{BB954718-A8AD-4221-99E6-6B65F836DFB4}"/>
    <dgm:cxn modelId="{33707046-21A5-4471-9C91-64CF2C077F5B}" type="presOf" srcId="{49D5BA2B-1C7D-44AA-BA41-76CB562DA1C5}" destId="{4009E22C-6AB3-4E76-984C-60C6DB3D2A7D}" srcOrd="0" destOrd="0" presId="urn:microsoft.com/office/officeart/2005/8/layout/chevron1"/>
    <dgm:cxn modelId="{7AE667AA-5E12-4488-9230-8CF5EDFB8423}" type="presOf" srcId="{62C4C197-8659-4BCB-9CEB-E5D247B1DFD6}" destId="{D1102A2E-F435-4E4E-83D4-A1B65CE96EA2}" srcOrd="0" destOrd="0" presId="urn:microsoft.com/office/officeart/2005/8/layout/chevron1"/>
    <dgm:cxn modelId="{F12904DB-8C4D-4058-9271-DAC99A77999B}" srcId="{8EB2ACCD-C6B0-4373-A4C1-B0BF73490C31}" destId="{62C4C197-8659-4BCB-9CEB-E5D247B1DFD6}" srcOrd="0" destOrd="0" parTransId="{7AB45AB5-B5F0-4642-A8C8-44B21170BBB6}" sibTransId="{43CDC901-8A96-49FB-991D-F8D1CE1AD9BB}"/>
    <dgm:cxn modelId="{E610AE62-B056-40C7-98C5-6C282B70C818}" type="presOf" srcId="{8EB2ACCD-C6B0-4373-A4C1-B0BF73490C31}" destId="{0A0F2DC4-25A9-4956-BB31-FC91CEB6ACE9}" srcOrd="0" destOrd="0" presId="urn:microsoft.com/office/officeart/2005/8/layout/chevron1"/>
    <dgm:cxn modelId="{88BAC4D9-ADAE-4147-B511-244554888E0F}" srcId="{8EB2ACCD-C6B0-4373-A4C1-B0BF73490C31}" destId="{49D5BA2B-1C7D-44AA-BA41-76CB562DA1C5}" srcOrd="2" destOrd="0" parTransId="{E7EAA4DA-ECA2-486D-A707-BDE93D46DA76}" sibTransId="{6C4DB59D-F447-4A6E-BA26-F84440B699AD}"/>
    <dgm:cxn modelId="{82A6D524-0011-4E3A-A532-67517BF318DD}" type="presParOf" srcId="{0A0F2DC4-25A9-4956-BB31-FC91CEB6ACE9}" destId="{D1102A2E-F435-4E4E-83D4-A1B65CE96EA2}" srcOrd="0" destOrd="0" presId="urn:microsoft.com/office/officeart/2005/8/layout/chevron1"/>
    <dgm:cxn modelId="{6B43DF3B-C355-41F3-9890-02E3323CF651}" type="presParOf" srcId="{0A0F2DC4-25A9-4956-BB31-FC91CEB6ACE9}" destId="{6F613C4D-71CE-473D-844E-9276FC6578A0}" srcOrd="1" destOrd="0" presId="urn:microsoft.com/office/officeart/2005/8/layout/chevron1"/>
    <dgm:cxn modelId="{122C77CC-FA0B-4AEB-936A-3518BBB27A92}" type="presParOf" srcId="{0A0F2DC4-25A9-4956-BB31-FC91CEB6ACE9}" destId="{42020AB8-26A2-4E80-AEAB-DC1A02925FF1}" srcOrd="2" destOrd="0" presId="urn:microsoft.com/office/officeart/2005/8/layout/chevron1"/>
    <dgm:cxn modelId="{359DC12E-B47D-4484-B0A9-15E0855B041B}" type="presParOf" srcId="{0A0F2DC4-25A9-4956-BB31-FC91CEB6ACE9}" destId="{4B9FB423-F8DB-4069-80F0-01319D1D95BF}" srcOrd="3" destOrd="0" presId="urn:microsoft.com/office/officeart/2005/8/layout/chevron1"/>
    <dgm:cxn modelId="{E33F9D72-9DEE-4431-BA4F-7E6436040B38}" type="presParOf" srcId="{0A0F2DC4-25A9-4956-BB31-FC91CEB6ACE9}" destId="{4009E22C-6AB3-4E76-984C-60C6DB3D2A7D}" srcOrd="4" destOrd="0" presId="urn:microsoft.com/office/officeart/2005/8/layout/chevron1"/>
    <dgm:cxn modelId="{349FC46E-7321-43F3-BD94-40ECC92BC92F}" type="presParOf" srcId="{0A0F2DC4-25A9-4956-BB31-FC91CEB6ACE9}" destId="{E373A2AF-101C-48D1-A765-84E9720BFAAC}" srcOrd="5" destOrd="0" presId="urn:microsoft.com/office/officeart/2005/8/layout/chevron1"/>
    <dgm:cxn modelId="{540A439E-84F8-4997-A9C8-9E23166D3D27}" type="presParOf" srcId="{0A0F2DC4-25A9-4956-BB31-FC91CEB6ACE9}" destId="{C4B1DD34-89D9-49B1-A618-EA685FD16A0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B2ACCD-C6B0-4373-A4C1-B0BF73490C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4C197-8659-4BCB-9CEB-E5D247B1DFD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Segmentation</a:t>
          </a:r>
          <a:endParaRPr lang="en-US" dirty="0">
            <a:solidFill>
              <a:schemeClr val="tx1"/>
            </a:solidFill>
          </a:endParaRPr>
        </a:p>
      </dgm:t>
    </dgm:pt>
    <dgm:pt modelId="{7AB45AB5-B5F0-4642-A8C8-44B21170BBB6}" type="parTrans" cxnId="{F12904DB-8C4D-4058-9271-DAC99A77999B}">
      <dgm:prSet/>
      <dgm:spPr/>
      <dgm:t>
        <a:bodyPr/>
        <a:lstStyle/>
        <a:p>
          <a:endParaRPr lang="en-US"/>
        </a:p>
      </dgm:t>
    </dgm:pt>
    <dgm:pt modelId="{43CDC901-8A96-49FB-991D-F8D1CE1AD9BB}" type="sibTrans" cxnId="{F12904DB-8C4D-4058-9271-DAC99A77999B}">
      <dgm:prSet/>
      <dgm:spPr/>
      <dgm:t>
        <a:bodyPr/>
        <a:lstStyle/>
        <a:p>
          <a:endParaRPr lang="en-US"/>
        </a:p>
      </dgm:t>
    </dgm:pt>
    <dgm:pt modelId="{BA7B42CB-4F51-4A9D-80E2-D2EC1C678B8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E645B1E1-FECA-4F12-B871-86C2795BA3A6}" type="parTrans" cxnId="{08D3799A-3246-40A4-919E-59448A5AF841}">
      <dgm:prSet/>
      <dgm:spPr/>
      <dgm:t>
        <a:bodyPr/>
        <a:lstStyle/>
        <a:p>
          <a:endParaRPr lang="en-US"/>
        </a:p>
      </dgm:t>
    </dgm:pt>
    <dgm:pt modelId="{C48E50C3-AAAC-4B46-AD72-04991F7F7E48}" type="sibTrans" cxnId="{08D3799A-3246-40A4-919E-59448A5AF841}">
      <dgm:prSet/>
      <dgm:spPr/>
      <dgm:t>
        <a:bodyPr/>
        <a:lstStyle/>
        <a:p>
          <a:endParaRPr lang="en-US"/>
        </a:p>
      </dgm:t>
    </dgm:pt>
    <dgm:pt modelId="{49D5BA2B-1C7D-44AA-BA41-76CB562DA1C5}">
      <dgm:prSet/>
      <dgm:spPr>
        <a:solidFill>
          <a:srgbClr val="4F81BD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Classification</a:t>
          </a:r>
          <a:endParaRPr lang="en-US" dirty="0">
            <a:solidFill>
              <a:schemeClr val="bg1"/>
            </a:solidFill>
          </a:endParaRPr>
        </a:p>
      </dgm:t>
    </dgm:pt>
    <dgm:pt modelId="{E7EAA4DA-ECA2-486D-A707-BDE93D46DA76}" type="parTrans" cxnId="{88BAC4D9-ADAE-4147-B511-244554888E0F}">
      <dgm:prSet/>
      <dgm:spPr/>
      <dgm:t>
        <a:bodyPr/>
        <a:lstStyle/>
        <a:p>
          <a:endParaRPr lang="en-US"/>
        </a:p>
      </dgm:t>
    </dgm:pt>
    <dgm:pt modelId="{6C4DB59D-F447-4A6E-BA26-F84440B699AD}" type="sibTrans" cxnId="{88BAC4D9-ADAE-4147-B511-244554888E0F}">
      <dgm:prSet/>
      <dgm:spPr/>
      <dgm:t>
        <a:bodyPr/>
        <a:lstStyle/>
        <a:p>
          <a:endParaRPr lang="en-US"/>
        </a:p>
      </dgm:t>
    </dgm:pt>
    <dgm:pt modelId="{FAE3886D-2E4E-4534-930F-9E2B2563100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Accuracy</a:t>
          </a:r>
          <a:endParaRPr lang="en-US" dirty="0">
            <a:solidFill>
              <a:schemeClr val="tx1"/>
            </a:solidFill>
          </a:endParaRPr>
        </a:p>
      </dgm:t>
    </dgm:pt>
    <dgm:pt modelId="{B56638FC-C4BB-42A9-ACE3-203B49FC5F1B}" type="parTrans" cxnId="{98D476E6-120B-4740-9ADC-280E5B70E122}">
      <dgm:prSet/>
      <dgm:spPr/>
      <dgm:t>
        <a:bodyPr/>
        <a:lstStyle/>
        <a:p>
          <a:endParaRPr lang="en-US"/>
        </a:p>
      </dgm:t>
    </dgm:pt>
    <dgm:pt modelId="{BB954718-A8AD-4221-99E6-6B65F836DFB4}" type="sibTrans" cxnId="{98D476E6-120B-4740-9ADC-280E5B70E122}">
      <dgm:prSet/>
      <dgm:spPr/>
      <dgm:t>
        <a:bodyPr/>
        <a:lstStyle/>
        <a:p>
          <a:endParaRPr lang="en-US"/>
        </a:p>
      </dgm:t>
    </dgm:pt>
    <dgm:pt modelId="{0A0F2DC4-25A9-4956-BB31-FC91CEB6ACE9}" type="pres">
      <dgm:prSet presAssocID="{8EB2ACCD-C6B0-4373-A4C1-B0BF73490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02A2E-F435-4E4E-83D4-A1B65CE96EA2}" type="pres">
      <dgm:prSet presAssocID="{62C4C197-8659-4BCB-9CEB-E5D247B1DFD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3C4D-71CE-473D-844E-9276FC6578A0}" type="pres">
      <dgm:prSet presAssocID="{43CDC901-8A96-49FB-991D-F8D1CE1AD9BB}" presName="parTxOnlySpace" presStyleCnt="0"/>
      <dgm:spPr/>
    </dgm:pt>
    <dgm:pt modelId="{42020AB8-26A2-4E80-AEAB-DC1A02925FF1}" type="pres">
      <dgm:prSet presAssocID="{BA7B42CB-4F51-4A9D-80E2-D2EC1C678B8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B423-F8DB-4069-80F0-01319D1D95BF}" type="pres">
      <dgm:prSet presAssocID="{C48E50C3-AAAC-4B46-AD72-04991F7F7E48}" presName="parTxOnlySpace" presStyleCnt="0"/>
      <dgm:spPr/>
    </dgm:pt>
    <dgm:pt modelId="{4009E22C-6AB3-4E76-984C-60C6DB3D2A7D}" type="pres">
      <dgm:prSet presAssocID="{49D5BA2B-1C7D-44AA-BA41-76CB562DA1C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3A2AF-101C-48D1-A765-84E9720BFAAC}" type="pres">
      <dgm:prSet presAssocID="{6C4DB59D-F447-4A6E-BA26-F84440B699AD}" presName="parTxOnlySpace" presStyleCnt="0"/>
      <dgm:spPr/>
    </dgm:pt>
    <dgm:pt modelId="{C4B1DD34-89D9-49B1-A618-EA685FD16A0E}" type="pres">
      <dgm:prSet presAssocID="{FAE3886D-2E4E-4534-930F-9E2B25631006}" presName="parTxOnly" presStyleLbl="node1" presStyleIdx="3" presStyleCnt="4" custLinFactNeighborX="18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287731-CB25-41DB-A6B0-FBE374727FB7}" type="presOf" srcId="{62C4C197-8659-4BCB-9CEB-E5D247B1DFD6}" destId="{D1102A2E-F435-4E4E-83D4-A1B65CE96EA2}" srcOrd="0" destOrd="0" presId="urn:microsoft.com/office/officeart/2005/8/layout/chevron1"/>
    <dgm:cxn modelId="{98D476E6-120B-4740-9ADC-280E5B70E122}" srcId="{8EB2ACCD-C6B0-4373-A4C1-B0BF73490C31}" destId="{FAE3886D-2E4E-4534-930F-9E2B25631006}" srcOrd="3" destOrd="0" parTransId="{B56638FC-C4BB-42A9-ACE3-203B49FC5F1B}" sibTransId="{BB954718-A8AD-4221-99E6-6B65F836DFB4}"/>
    <dgm:cxn modelId="{C3BCDF97-AB87-46A7-92A3-F27395DE5C78}" type="presOf" srcId="{8EB2ACCD-C6B0-4373-A4C1-B0BF73490C31}" destId="{0A0F2DC4-25A9-4956-BB31-FC91CEB6ACE9}" srcOrd="0" destOrd="0" presId="urn:microsoft.com/office/officeart/2005/8/layout/chevron1"/>
    <dgm:cxn modelId="{F12904DB-8C4D-4058-9271-DAC99A77999B}" srcId="{8EB2ACCD-C6B0-4373-A4C1-B0BF73490C31}" destId="{62C4C197-8659-4BCB-9CEB-E5D247B1DFD6}" srcOrd="0" destOrd="0" parTransId="{7AB45AB5-B5F0-4642-A8C8-44B21170BBB6}" sibTransId="{43CDC901-8A96-49FB-991D-F8D1CE1AD9BB}"/>
    <dgm:cxn modelId="{7D5368A6-8E0A-44F9-9A51-CF2D5FE728BF}" type="presOf" srcId="{BA7B42CB-4F51-4A9D-80E2-D2EC1C678B86}" destId="{42020AB8-26A2-4E80-AEAB-DC1A02925FF1}" srcOrd="0" destOrd="0" presId="urn:microsoft.com/office/officeart/2005/8/layout/chevron1"/>
    <dgm:cxn modelId="{15E9CFAE-DC10-4B1B-931F-891880D3B1D7}" type="presOf" srcId="{49D5BA2B-1C7D-44AA-BA41-76CB562DA1C5}" destId="{4009E22C-6AB3-4E76-984C-60C6DB3D2A7D}" srcOrd="0" destOrd="0" presId="urn:microsoft.com/office/officeart/2005/8/layout/chevron1"/>
    <dgm:cxn modelId="{468D00CA-14F4-4CD7-9FA2-1C112056A927}" type="presOf" srcId="{FAE3886D-2E4E-4534-930F-9E2B25631006}" destId="{C4B1DD34-89D9-49B1-A618-EA685FD16A0E}" srcOrd="0" destOrd="0" presId="urn:microsoft.com/office/officeart/2005/8/layout/chevron1"/>
    <dgm:cxn modelId="{88BAC4D9-ADAE-4147-B511-244554888E0F}" srcId="{8EB2ACCD-C6B0-4373-A4C1-B0BF73490C31}" destId="{49D5BA2B-1C7D-44AA-BA41-76CB562DA1C5}" srcOrd="2" destOrd="0" parTransId="{E7EAA4DA-ECA2-486D-A707-BDE93D46DA76}" sibTransId="{6C4DB59D-F447-4A6E-BA26-F84440B699AD}"/>
    <dgm:cxn modelId="{08D3799A-3246-40A4-919E-59448A5AF841}" srcId="{8EB2ACCD-C6B0-4373-A4C1-B0BF73490C31}" destId="{BA7B42CB-4F51-4A9D-80E2-D2EC1C678B86}" srcOrd="1" destOrd="0" parTransId="{E645B1E1-FECA-4F12-B871-86C2795BA3A6}" sibTransId="{C48E50C3-AAAC-4B46-AD72-04991F7F7E48}"/>
    <dgm:cxn modelId="{DD4202A5-5CA4-46E9-9256-6DAEC85F287B}" type="presParOf" srcId="{0A0F2DC4-25A9-4956-BB31-FC91CEB6ACE9}" destId="{D1102A2E-F435-4E4E-83D4-A1B65CE96EA2}" srcOrd="0" destOrd="0" presId="urn:microsoft.com/office/officeart/2005/8/layout/chevron1"/>
    <dgm:cxn modelId="{44B64153-BEC7-428C-9CDF-CE4F1E0096E5}" type="presParOf" srcId="{0A0F2DC4-25A9-4956-BB31-FC91CEB6ACE9}" destId="{6F613C4D-71CE-473D-844E-9276FC6578A0}" srcOrd="1" destOrd="0" presId="urn:microsoft.com/office/officeart/2005/8/layout/chevron1"/>
    <dgm:cxn modelId="{5AF66E9C-AC13-4763-BE9D-EEDA676438CD}" type="presParOf" srcId="{0A0F2DC4-25A9-4956-BB31-FC91CEB6ACE9}" destId="{42020AB8-26A2-4E80-AEAB-DC1A02925FF1}" srcOrd="2" destOrd="0" presId="urn:microsoft.com/office/officeart/2005/8/layout/chevron1"/>
    <dgm:cxn modelId="{747572AE-B5CC-4E3A-82B8-FD673BF1A669}" type="presParOf" srcId="{0A0F2DC4-25A9-4956-BB31-FC91CEB6ACE9}" destId="{4B9FB423-F8DB-4069-80F0-01319D1D95BF}" srcOrd="3" destOrd="0" presId="urn:microsoft.com/office/officeart/2005/8/layout/chevron1"/>
    <dgm:cxn modelId="{5F2D9F96-57CA-4715-8D62-02F346B1709A}" type="presParOf" srcId="{0A0F2DC4-25A9-4956-BB31-FC91CEB6ACE9}" destId="{4009E22C-6AB3-4E76-984C-60C6DB3D2A7D}" srcOrd="4" destOrd="0" presId="urn:microsoft.com/office/officeart/2005/8/layout/chevron1"/>
    <dgm:cxn modelId="{3911B60F-29CC-4361-BBB2-A27F1F18C9D2}" type="presParOf" srcId="{0A0F2DC4-25A9-4956-BB31-FC91CEB6ACE9}" destId="{E373A2AF-101C-48D1-A765-84E9720BFAAC}" srcOrd="5" destOrd="0" presId="urn:microsoft.com/office/officeart/2005/8/layout/chevron1"/>
    <dgm:cxn modelId="{F3D09332-9503-4CA3-A4FB-84AD8F932E1D}" type="presParOf" srcId="{0A0F2DC4-25A9-4956-BB31-FC91CEB6ACE9}" destId="{C4B1DD34-89D9-49B1-A618-EA685FD16A0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EB2ACCD-C6B0-4373-A4C1-B0BF73490C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4C197-8659-4BCB-9CEB-E5D247B1DFD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Segmentation</a:t>
          </a:r>
          <a:endParaRPr lang="en-US" dirty="0">
            <a:solidFill>
              <a:schemeClr val="tx1"/>
            </a:solidFill>
          </a:endParaRPr>
        </a:p>
      </dgm:t>
    </dgm:pt>
    <dgm:pt modelId="{7AB45AB5-B5F0-4642-A8C8-44B21170BBB6}" type="parTrans" cxnId="{F12904DB-8C4D-4058-9271-DAC99A77999B}">
      <dgm:prSet/>
      <dgm:spPr/>
      <dgm:t>
        <a:bodyPr/>
        <a:lstStyle/>
        <a:p>
          <a:endParaRPr lang="en-US"/>
        </a:p>
      </dgm:t>
    </dgm:pt>
    <dgm:pt modelId="{43CDC901-8A96-49FB-991D-F8D1CE1AD9BB}" type="sibTrans" cxnId="{F12904DB-8C4D-4058-9271-DAC99A77999B}">
      <dgm:prSet/>
      <dgm:spPr/>
      <dgm:t>
        <a:bodyPr/>
        <a:lstStyle/>
        <a:p>
          <a:endParaRPr lang="en-US"/>
        </a:p>
      </dgm:t>
    </dgm:pt>
    <dgm:pt modelId="{BA7B42CB-4F51-4A9D-80E2-D2EC1C678B8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E645B1E1-FECA-4F12-B871-86C2795BA3A6}" type="parTrans" cxnId="{08D3799A-3246-40A4-919E-59448A5AF841}">
      <dgm:prSet/>
      <dgm:spPr/>
      <dgm:t>
        <a:bodyPr/>
        <a:lstStyle/>
        <a:p>
          <a:endParaRPr lang="en-US"/>
        </a:p>
      </dgm:t>
    </dgm:pt>
    <dgm:pt modelId="{C48E50C3-AAAC-4B46-AD72-04991F7F7E48}" type="sibTrans" cxnId="{08D3799A-3246-40A4-919E-59448A5AF841}">
      <dgm:prSet/>
      <dgm:spPr/>
      <dgm:t>
        <a:bodyPr/>
        <a:lstStyle/>
        <a:p>
          <a:endParaRPr lang="en-US"/>
        </a:p>
      </dgm:t>
    </dgm:pt>
    <dgm:pt modelId="{49D5BA2B-1C7D-44AA-BA41-76CB562DA1C5}">
      <dgm:prSet/>
      <dgm:spPr>
        <a:solidFill>
          <a:srgbClr val="4F81BD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Classification</a:t>
          </a:r>
          <a:endParaRPr lang="en-US" dirty="0">
            <a:solidFill>
              <a:schemeClr val="bg1"/>
            </a:solidFill>
          </a:endParaRPr>
        </a:p>
      </dgm:t>
    </dgm:pt>
    <dgm:pt modelId="{E7EAA4DA-ECA2-486D-A707-BDE93D46DA76}" type="parTrans" cxnId="{88BAC4D9-ADAE-4147-B511-244554888E0F}">
      <dgm:prSet/>
      <dgm:spPr/>
      <dgm:t>
        <a:bodyPr/>
        <a:lstStyle/>
        <a:p>
          <a:endParaRPr lang="en-US"/>
        </a:p>
      </dgm:t>
    </dgm:pt>
    <dgm:pt modelId="{6C4DB59D-F447-4A6E-BA26-F84440B699AD}" type="sibTrans" cxnId="{88BAC4D9-ADAE-4147-B511-244554888E0F}">
      <dgm:prSet/>
      <dgm:spPr/>
      <dgm:t>
        <a:bodyPr/>
        <a:lstStyle/>
        <a:p>
          <a:endParaRPr lang="en-US"/>
        </a:p>
      </dgm:t>
    </dgm:pt>
    <dgm:pt modelId="{FAE3886D-2E4E-4534-930F-9E2B2563100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Accuracy</a:t>
          </a:r>
          <a:endParaRPr lang="en-US" dirty="0">
            <a:solidFill>
              <a:schemeClr val="tx1"/>
            </a:solidFill>
          </a:endParaRPr>
        </a:p>
      </dgm:t>
    </dgm:pt>
    <dgm:pt modelId="{B56638FC-C4BB-42A9-ACE3-203B49FC5F1B}" type="parTrans" cxnId="{98D476E6-120B-4740-9ADC-280E5B70E122}">
      <dgm:prSet/>
      <dgm:spPr/>
      <dgm:t>
        <a:bodyPr/>
        <a:lstStyle/>
        <a:p>
          <a:endParaRPr lang="en-US"/>
        </a:p>
      </dgm:t>
    </dgm:pt>
    <dgm:pt modelId="{BB954718-A8AD-4221-99E6-6B65F836DFB4}" type="sibTrans" cxnId="{98D476E6-120B-4740-9ADC-280E5B70E122}">
      <dgm:prSet/>
      <dgm:spPr/>
      <dgm:t>
        <a:bodyPr/>
        <a:lstStyle/>
        <a:p>
          <a:endParaRPr lang="en-US"/>
        </a:p>
      </dgm:t>
    </dgm:pt>
    <dgm:pt modelId="{0A0F2DC4-25A9-4956-BB31-FC91CEB6ACE9}" type="pres">
      <dgm:prSet presAssocID="{8EB2ACCD-C6B0-4373-A4C1-B0BF73490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02A2E-F435-4E4E-83D4-A1B65CE96EA2}" type="pres">
      <dgm:prSet presAssocID="{62C4C197-8659-4BCB-9CEB-E5D247B1DFD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3C4D-71CE-473D-844E-9276FC6578A0}" type="pres">
      <dgm:prSet presAssocID="{43CDC901-8A96-49FB-991D-F8D1CE1AD9BB}" presName="parTxOnlySpace" presStyleCnt="0"/>
      <dgm:spPr/>
    </dgm:pt>
    <dgm:pt modelId="{42020AB8-26A2-4E80-AEAB-DC1A02925FF1}" type="pres">
      <dgm:prSet presAssocID="{BA7B42CB-4F51-4A9D-80E2-D2EC1C678B8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B423-F8DB-4069-80F0-01319D1D95BF}" type="pres">
      <dgm:prSet presAssocID="{C48E50C3-AAAC-4B46-AD72-04991F7F7E48}" presName="parTxOnlySpace" presStyleCnt="0"/>
      <dgm:spPr/>
    </dgm:pt>
    <dgm:pt modelId="{4009E22C-6AB3-4E76-984C-60C6DB3D2A7D}" type="pres">
      <dgm:prSet presAssocID="{49D5BA2B-1C7D-44AA-BA41-76CB562DA1C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3A2AF-101C-48D1-A765-84E9720BFAAC}" type="pres">
      <dgm:prSet presAssocID="{6C4DB59D-F447-4A6E-BA26-F84440B699AD}" presName="parTxOnlySpace" presStyleCnt="0"/>
      <dgm:spPr/>
    </dgm:pt>
    <dgm:pt modelId="{C4B1DD34-89D9-49B1-A618-EA685FD16A0E}" type="pres">
      <dgm:prSet presAssocID="{FAE3886D-2E4E-4534-930F-9E2B25631006}" presName="parTxOnly" presStyleLbl="node1" presStyleIdx="3" presStyleCnt="4" custLinFactNeighborX="18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9FFF60-BDB1-4BBF-961D-82BD01C5CEAA}" type="presOf" srcId="{BA7B42CB-4F51-4A9D-80E2-D2EC1C678B86}" destId="{42020AB8-26A2-4E80-AEAB-DC1A02925FF1}" srcOrd="0" destOrd="0" presId="urn:microsoft.com/office/officeart/2005/8/layout/chevron1"/>
    <dgm:cxn modelId="{08D3799A-3246-40A4-919E-59448A5AF841}" srcId="{8EB2ACCD-C6B0-4373-A4C1-B0BF73490C31}" destId="{BA7B42CB-4F51-4A9D-80E2-D2EC1C678B86}" srcOrd="1" destOrd="0" parTransId="{E645B1E1-FECA-4F12-B871-86C2795BA3A6}" sibTransId="{C48E50C3-AAAC-4B46-AD72-04991F7F7E48}"/>
    <dgm:cxn modelId="{98D476E6-120B-4740-9ADC-280E5B70E122}" srcId="{8EB2ACCD-C6B0-4373-A4C1-B0BF73490C31}" destId="{FAE3886D-2E4E-4534-930F-9E2B25631006}" srcOrd="3" destOrd="0" parTransId="{B56638FC-C4BB-42A9-ACE3-203B49FC5F1B}" sibTransId="{BB954718-A8AD-4221-99E6-6B65F836DFB4}"/>
    <dgm:cxn modelId="{9C3EF326-95C3-435B-8167-5C25DA90A443}" type="presOf" srcId="{49D5BA2B-1C7D-44AA-BA41-76CB562DA1C5}" destId="{4009E22C-6AB3-4E76-984C-60C6DB3D2A7D}" srcOrd="0" destOrd="0" presId="urn:microsoft.com/office/officeart/2005/8/layout/chevron1"/>
    <dgm:cxn modelId="{A725609E-B237-42A6-816C-B7F6CB7E80A6}" type="presOf" srcId="{FAE3886D-2E4E-4534-930F-9E2B25631006}" destId="{C4B1DD34-89D9-49B1-A618-EA685FD16A0E}" srcOrd="0" destOrd="0" presId="urn:microsoft.com/office/officeart/2005/8/layout/chevron1"/>
    <dgm:cxn modelId="{6F06A542-F20F-43D2-8DDD-6F7EBCC61A20}" type="presOf" srcId="{62C4C197-8659-4BCB-9CEB-E5D247B1DFD6}" destId="{D1102A2E-F435-4E4E-83D4-A1B65CE96EA2}" srcOrd="0" destOrd="0" presId="urn:microsoft.com/office/officeart/2005/8/layout/chevron1"/>
    <dgm:cxn modelId="{F12904DB-8C4D-4058-9271-DAC99A77999B}" srcId="{8EB2ACCD-C6B0-4373-A4C1-B0BF73490C31}" destId="{62C4C197-8659-4BCB-9CEB-E5D247B1DFD6}" srcOrd="0" destOrd="0" parTransId="{7AB45AB5-B5F0-4642-A8C8-44B21170BBB6}" sibTransId="{43CDC901-8A96-49FB-991D-F8D1CE1AD9BB}"/>
    <dgm:cxn modelId="{88BAC4D9-ADAE-4147-B511-244554888E0F}" srcId="{8EB2ACCD-C6B0-4373-A4C1-B0BF73490C31}" destId="{49D5BA2B-1C7D-44AA-BA41-76CB562DA1C5}" srcOrd="2" destOrd="0" parTransId="{E7EAA4DA-ECA2-486D-A707-BDE93D46DA76}" sibTransId="{6C4DB59D-F447-4A6E-BA26-F84440B699AD}"/>
    <dgm:cxn modelId="{95806E52-8494-4AAA-AAD0-A7F65B9D949A}" type="presOf" srcId="{8EB2ACCD-C6B0-4373-A4C1-B0BF73490C31}" destId="{0A0F2DC4-25A9-4956-BB31-FC91CEB6ACE9}" srcOrd="0" destOrd="0" presId="urn:microsoft.com/office/officeart/2005/8/layout/chevron1"/>
    <dgm:cxn modelId="{C9E72E15-667A-4724-A97E-2DD25DB4B6ED}" type="presParOf" srcId="{0A0F2DC4-25A9-4956-BB31-FC91CEB6ACE9}" destId="{D1102A2E-F435-4E4E-83D4-A1B65CE96EA2}" srcOrd="0" destOrd="0" presId="urn:microsoft.com/office/officeart/2005/8/layout/chevron1"/>
    <dgm:cxn modelId="{526393DF-1200-498C-B42E-0558D6573263}" type="presParOf" srcId="{0A0F2DC4-25A9-4956-BB31-FC91CEB6ACE9}" destId="{6F613C4D-71CE-473D-844E-9276FC6578A0}" srcOrd="1" destOrd="0" presId="urn:microsoft.com/office/officeart/2005/8/layout/chevron1"/>
    <dgm:cxn modelId="{54DE7161-FF21-4D11-BF6B-AB0E7312303F}" type="presParOf" srcId="{0A0F2DC4-25A9-4956-BB31-FC91CEB6ACE9}" destId="{42020AB8-26A2-4E80-AEAB-DC1A02925FF1}" srcOrd="2" destOrd="0" presId="urn:microsoft.com/office/officeart/2005/8/layout/chevron1"/>
    <dgm:cxn modelId="{C52915FB-FA4B-4407-8ED4-C1A6D8A9E8E7}" type="presParOf" srcId="{0A0F2DC4-25A9-4956-BB31-FC91CEB6ACE9}" destId="{4B9FB423-F8DB-4069-80F0-01319D1D95BF}" srcOrd="3" destOrd="0" presId="urn:microsoft.com/office/officeart/2005/8/layout/chevron1"/>
    <dgm:cxn modelId="{80448740-16DD-485C-AF05-D5408531E967}" type="presParOf" srcId="{0A0F2DC4-25A9-4956-BB31-FC91CEB6ACE9}" destId="{4009E22C-6AB3-4E76-984C-60C6DB3D2A7D}" srcOrd="4" destOrd="0" presId="urn:microsoft.com/office/officeart/2005/8/layout/chevron1"/>
    <dgm:cxn modelId="{A9C26DE1-D940-4805-8627-DEE667B7CA71}" type="presParOf" srcId="{0A0F2DC4-25A9-4956-BB31-FC91CEB6ACE9}" destId="{E373A2AF-101C-48D1-A765-84E9720BFAAC}" srcOrd="5" destOrd="0" presId="urn:microsoft.com/office/officeart/2005/8/layout/chevron1"/>
    <dgm:cxn modelId="{45F6FE24-A26A-4329-A4CD-04966CFB4F45}" type="presParOf" srcId="{0A0F2DC4-25A9-4956-BB31-FC91CEB6ACE9}" destId="{C4B1DD34-89D9-49B1-A618-EA685FD16A0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EB2ACCD-C6B0-4373-A4C1-B0BF73490C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4C197-8659-4BCB-9CEB-E5D247B1DFD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Segmentation</a:t>
          </a:r>
          <a:endParaRPr lang="en-US" dirty="0">
            <a:solidFill>
              <a:schemeClr val="tx1"/>
            </a:solidFill>
          </a:endParaRPr>
        </a:p>
      </dgm:t>
    </dgm:pt>
    <dgm:pt modelId="{7AB45AB5-B5F0-4642-A8C8-44B21170BBB6}" type="parTrans" cxnId="{F12904DB-8C4D-4058-9271-DAC99A77999B}">
      <dgm:prSet/>
      <dgm:spPr/>
      <dgm:t>
        <a:bodyPr/>
        <a:lstStyle/>
        <a:p>
          <a:endParaRPr lang="en-US"/>
        </a:p>
      </dgm:t>
    </dgm:pt>
    <dgm:pt modelId="{43CDC901-8A96-49FB-991D-F8D1CE1AD9BB}" type="sibTrans" cxnId="{F12904DB-8C4D-4058-9271-DAC99A77999B}">
      <dgm:prSet/>
      <dgm:spPr/>
      <dgm:t>
        <a:bodyPr/>
        <a:lstStyle/>
        <a:p>
          <a:endParaRPr lang="en-US"/>
        </a:p>
      </dgm:t>
    </dgm:pt>
    <dgm:pt modelId="{BA7B42CB-4F51-4A9D-80E2-D2EC1C678B8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E645B1E1-FECA-4F12-B871-86C2795BA3A6}" type="parTrans" cxnId="{08D3799A-3246-40A4-919E-59448A5AF841}">
      <dgm:prSet/>
      <dgm:spPr/>
      <dgm:t>
        <a:bodyPr/>
        <a:lstStyle/>
        <a:p>
          <a:endParaRPr lang="en-US"/>
        </a:p>
      </dgm:t>
    </dgm:pt>
    <dgm:pt modelId="{C48E50C3-AAAC-4B46-AD72-04991F7F7E48}" type="sibTrans" cxnId="{08D3799A-3246-40A4-919E-59448A5AF841}">
      <dgm:prSet/>
      <dgm:spPr/>
      <dgm:t>
        <a:bodyPr/>
        <a:lstStyle/>
        <a:p>
          <a:endParaRPr lang="en-US"/>
        </a:p>
      </dgm:t>
    </dgm:pt>
    <dgm:pt modelId="{49D5BA2B-1C7D-44AA-BA41-76CB562DA1C5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Classification</a:t>
          </a:r>
          <a:endParaRPr lang="en-US" dirty="0">
            <a:solidFill>
              <a:schemeClr val="tx1"/>
            </a:solidFill>
          </a:endParaRPr>
        </a:p>
      </dgm:t>
    </dgm:pt>
    <dgm:pt modelId="{E7EAA4DA-ECA2-486D-A707-BDE93D46DA76}" type="parTrans" cxnId="{88BAC4D9-ADAE-4147-B511-244554888E0F}">
      <dgm:prSet/>
      <dgm:spPr/>
      <dgm:t>
        <a:bodyPr/>
        <a:lstStyle/>
        <a:p>
          <a:endParaRPr lang="en-US"/>
        </a:p>
      </dgm:t>
    </dgm:pt>
    <dgm:pt modelId="{6C4DB59D-F447-4A6E-BA26-F84440B699AD}" type="sibTrans" cxnId="{88BAC4D9-ADAE-4147-B511-244554888E0F}">
      <dgm:prSet/>
      <dgm:spPr/>
      <dgm:t>
        <a:bodyPr/>
        <a:lstStyle/>
        <a:p>
          <a:endParaRPr lang="en-US"/>
        </a:p>
      </dgm:t>
    </dgm:pt>
    <dgm:pt modelId="{FAE3886D-2E4E-4534-930F-9E2B25631006}">
      <dgm:prSet/>
      <dgm:spPr>
        <a:solidFill>
          <a:srgbClr val="4F81BD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Accuracy</a:t>
          </a:r>
          <a:endParaRPr lang="en-US" dirty="0">
            <a:solidFill>
              <a:schemeClr val="bg1"/>
            </a:solidFill>
          </a:endParaRPr>
        </a:p>
      </dgm:t>
    </dgm:pt>
    <dgm:pt modelId="{B56638FC-C4BB-42A9-ACE3-203B49FC5F1B}" type="parTrans" cxnId="{98D476E6-120B-4740-9ADC-280E5B70E122}">
      <dgm:prSet/>
      <dgm:spPr/>
      <dgm:t>
        <a:bodyPr/>
        <a:lstStyle/>
        <a:p>
          <a:endParaRPr lang="en-US"/>
        </a:p>
      </dgm:t>
    </dgm:pt>
    <dgm:pt modelId="{BB954718-A8AD-4221-99E6-6B65F836DFB4}" type="sibTrans" cxnId="{98D476E6-120B-4740-9ADC-280E5B70E122}">
      <dgm:prSet/>
      <dgm:spPr/>
      <dgm:t>
        <a:bodyPr/>
        <a:lstStyle/>
        <a:p>
          <a:endParaRPr lang="en-US"/>
        </a:p>
      </dgm:t>
    </dgm:pt>
    <dgm:pt modelId="{0A0F2DC4-25A9-4956-BB31-FC91CEB6ACE9}" type="pres">
      <dgm:prSet presAssocID="{8EB2ACCD-C6B0-4373-A4C1-B0BF73490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02A2E-F435-4E4E-83D4-A1B65CE96EA2}" type="pres">
      <dgm:prSet presAssocID="{62C4C197-8659-4BCB-9CEB-E5D247B1DFD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3C4D-71CE-473D-844E-9276FC6578A0}" type="pres">
      <dgm:prSet presAssocID="{43CDC901-8A96-49FB-991D-F8D1CE1AD9BB}" presName="parTxOnlySpace" presStyleCnt="0"/>
      <dgm:spPr/>
    </dgm:pt>
    <dgm:pt modelId="{42020AB8-26A2-4E80-AEAB-DC1A02925FF1}" type="pres">
      <dgm:prSet presAssocID="{BA7B42CB-4F51-4A9D-80E2-D2EC1C678B8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B423-F8DB-4069-80F0-01319D1D95BF}" type="pres">
      <dgm:prSet presAssocID="{C48E50C3-AAAC-4B46-AD72-04991F7F7E48}" presName="parTxOnlySpace" presStyleCnt="0"/>
      <dgm:spPr/>
    </dgm:pt>
    <dgm:pt modelId="{4009E22C-6AB3-4E76-984C-60C6DB3D2A7D}" type="pres">
      <dgm:prSet presAssocID="{49D5BA2B-1C7D-44AA-BA41-76CB562DA1C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3A2AF-101C-48D1-A765-84E9720BFAAC}" type="pres">
      <dgm:prSet presAssocID="{6C4DB59D-F447-4A6E-BA26-F84440B699AD}" presName="parTxOnlySpace" presStyleCnt="0"/>
      <dgm:spPr/>
    </dgm:pt>
    <dgm:pt modelId="{C4B1DD34-89D9-49B1-A618-EA685FD16A0E}" type="pres">
      <dgm:prSet presAssocID="{FAE3886D-2E4E-4534-930F-9E2B25631006}" presName="parTxOnly" presStyleLbl="node1" presStyleIdx="3" presStyleCnt="4" custLinFactNeighborX="18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D476E6-120B-4740-9ADC-280E5B70E122}" srcId="{8EB2ACCD-C6B0-4373-A4C1-B0BF73490C31}" destId="{FAE3886D-2E4E-4534-930F-9E2B25631006}" srcOrd="3" destOrd="0" parTransId="{B56638FC-C4BB-42A9-ACE3-203B49FC5F1B}" sibTransId="{BB954718-A8AD-4221-99E6-6B65F836DFB4}"/>
    <dgm:cxn modelId="{447C8F5D-0B0F-4875-8D1E-1C466A059277}" type="presOf" srcId="{FAE3886D-2E4E-4534-930F-9E2B25631006}" destId="{C4B1DD34-89D9-49B1-A618-EA685FD16A0E}" srcOrd="0" destOrd="0" presId="urn:microsoft.com/office/officeart/2005/8/layout/chevron1"/>
    <dgm:cxn modelId="{F12904DB-8C4D-4058-9271-DAC99A77999B}" srcId="{8EB2ACCD-C6B0-4373-A4C1-B0BF73490C31}" destId="{62C4C197-8659-4BCB-9CEB-E5D247B1DFD6}" srcOrd="0" destOrd="0" parTransId="{7AB45AB5-B5F0-4642-A8C8-44B21170BBB6}" sibTransId="{43CDC901-8A96-49FB-991D-F8D1CE1AD9BB}"/>
    <dgm:cxn modelId="{7776F780-54B4-40A0-96BA-39B4EDDB9E6B}" type="presOf" srcId="{BA7B42CB-4F51-4A9D-80E2-D2EC1C678B86}" destId="{42020AB8-26A2-4E80-AEAB-DC1A02925FF1}" srcOrd="0" destOrd="0" presId="urn:microsoft.com/office/officeart/2005/8/layout/chevron1"/>
    <dgm:cxn modelId="{C151904D-910B-4698-8FA7-BB726DD264DC}" type="presOf" srcId="{62C4C197-8659-4BCB-9CEB-E5D247B1DFD6}" destId="{D1102A2E-F435-4E4E-83D4-A1B65CE96EA2}" srcOrd="0" destOrd="0" presId="urn:microsoft.com/office/officeart/2005/8/layout/chevron1"/>
    <dgm:cxn modelId="{88BAC4D9-ADAE-4147-B511-244554888E0F}" srcId="{8EB2ACCD-C6B0-4373-A4C1-B0BF73490C31}" destId="{49D5BA2B-1C7D-44AA-BA41-76CB562DA1C5}" srcOrd="2" destOrd="0" parTransId="{E7EAA4DA-ECA2-486D-A707-BDE93D46DA76}" sibTransId="{6C4DB59D-F447-4A6E-BA26-F84440B699AD}"/>
    <dgm:cxn modelId="{08D3799A-3246-40A4-919E-59448A5AF841}" srcId="{8EB2ACCD-C6B0-4373-A4C1-B0BF73490C31}" destId="{BA7B42CB-4F51-4A9D-80E2-D2EC1C678B86}" srcOrd="1" destOrd="0" parTransId="{E645B1E1-FECA-4F12-B871-86C2795BA3A6}" sibTransId="{C48E50C3-AAAC-4B46-AD72-04991F7F7E48}"/>
    <dgm:cxn modelId="{8313036B-C919-4F09-954D-743778755884}" type="presOf" srcId="{8EB2ACCD-C6B0-4373-A4C1-B0BF73490C31}" destId="{0A0F2DC4-25A9-4956-BB31-FC91CEB6ACE9}" srcOrd="0" destOrd="0" presId="urn:microsoft.com/office/officeart/2005/8/layout/chevron1"/>
    <dgm:cxn modelId="{1BA256BC-D490-4EF9-A18D-079AD1D185B2}" type="presOf" srcId="{49D5BA2B-1C7D-44AA-BA41-76CB562DA1C5}" destId="{4009E22C-6AB3-4E76-984C-60C6DB3D2A7D}" srcOrd="0" destOrd="0" presId="urn:microsoft.com/office/officeart/2005/8/layout/chevron1"/>
    <dgm:cxn modelId="{3684C5B6-C7F4-4B6E-9A59-0272602561D8}" type="presParOf" srcId="{0A0F2DC4-25A9-4956-BB31-FC91CEB6ACE9}" destId="{D1102A2E-F435-4E4E-83D4-A1B65CE96EA2}" srcOrd="0" destOrd="0" presId="urn:microsoft.com/office/officeart/2005/8/layout/chevron1"/>
    <dgm:cxn modelId="{E0C2F289-596A-42A1-B00C-B110D205617C}" type="presParOf" srcId="{0A0F2DC4-25A9-4956-BB31-FC91CEB6ACE9}" destId="{6F613C4D-71CE-473D-844E-9276FC6578A0}" srcOrd="1" destOrd="0" presId="urn:microsoft.com/office/officeart/2005/8/layout/chevron1"/>
    <dgm:cxn modelId="{776CEA3A-4A6E-4E71-8AC2-F32C6A8710AE}" type="presParOf" srcId="{0A0F2DC4-25A9-4956-BB31-FC91CEB6ACE9}" destId="{42020AB8-26A2-4E80-AEAB-DC1A02925FF1}" srcOrd="2" destOrd="0" presId="urn:microsoft.com/office/officeart/2005/8/layout/chevron1"/>
    <dgm:cxn modelId="{506D997D-88CA-418A-88A9-501D102B1EAC}" type="presParOf" srcId="{0A0F2DC4-25A9-4956-BB31-FC91CEB6ACE9}" destId="{4B9FB423-F8DB-4069-80F0-01319D1D95BF}" srcOrd="3" destOrd="0" presId="urn:microsoft.com/office/officeart/2005/8/layout/chevron1"/>
    <dgm:cxn modelId="{9887F566-5A61-49B2-A3D4-BE76F4724F49}" type="presParOf" srcId="{0A0F2DC4-25A9-4956-BB31-FC91CEB6ACE9}" destId="{4009E22C-6AB3-4E76-984C-60C6DB3D2A7D}" srcOrd="4" destOrd="0" presId="urn:microsoft.com/office/officeart/2005/8/layout/chevron1"/>
    <dgm:cxn modelId="{C8D21A02-034C-478B-84A8-E9D94F3AEDE7}" type="presParOf" srcId="{0A0F2DC4-25A9-4956-BB31-FC91CEB6ACE9}" destId="{E373A2AF-101C-48D1-A765-84E9720BFAAC}" srcOrd="5" destOrd="0" presId="urn:microsoft.com/office/officeart/2005/8/layout/chevron1"/>
    <dgm:cxn modelId="{773DD7BC-DE2D-4DA9-90E1-04A57E7B8F33}" type="presParOf" srcId="{0A0F2DC4-25A9-4956-BB31-FC91CEB6ACE9}" destId="{C4B1DD34-89D9-49B1-A618-EA685FD16A0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EB2ACCD-C6B0-4373-A4C1-B0BF73490C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4C197-8659-4BCB-9CEB-E5D247B1DFD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Segmentation</a:t>
          </a:r>
          <a:endParaRPr lang="en-US" dirty="0">
            <a:solidFill>
              <a:schemeClr val="tx1"/>
            </a:solidFill>
          </a:endParaRPr>
        </a:p>
      </dgm:t>
    </dgm:pt>
    <dgm:pt modelId="{7AB45AB5-B5F0-4642-A8C8-44B21170BBB6}" type="parTrans" cxnId="{F12904DB-8C4D-4058-9271-DAC99A77999B}">
      <dgm:prSet/>
      <dgm:spPr/>
      <dgm:t>
        <a:bodyPr/>
        <a:lstStyle/>
        <a:p>
          <a:endParaRPr lang="en-US"/>
        </a:p>
      </dgm:t>
    </dgm:pt>
    <dgm:pt modelId="{43CDC901-8A96-49FB-991D-F8D1CE1AD9BB}" type="sibTrans" cxnId="{F12904DB-8C4D-4058-9271-DAC99A77999B}">
      <dgm:prSet/>
      <dgm:spPr/>
      <dgm:t>
        <a:bodyPr/>
        <a:lstStyle/>
        <a:p>
          <a:endParaRPr lang="en-US"/>
        </a:p>
      </dgm:t>
    </dgm:pt>
    <dgm:pt modelId="{BA7B42CB-4F51-4A9D-80E2-D2EC1C678B8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E645B1E1-FECA-4F12-B871-86C2795BA3A6}" type="parTrans" cxnId="{08D3799A-3246-40A4-919E-59448A5AF841}">
      <dgm:prSet/>
      <dgm:spPr/>
      <dgm:t>
        <a:bodyPr/>
        <a:lstStyle/>
        <a:p>
          <a:endParaRPr lang="en-US"/>
        </a:p>
      </dgm:t>
    </dgm:pt>
    <dgm:pt modelId="{C48E50C3-AAAC-4B46-AD72-04991F7F7E48}" type="sibTrans" cxnId="{08D3799A-3246-40A4-919E-59448A5AF841}">
      <dgm:prSet/>
      <dgm:spPr/>
      <dgm:t>
        <a:bodyPr/>
        <a:lstStyle/>
        <a:p>
          <a:endParaRPr lang="en-US"/>
        </a:p>
      </dgm:t>
    </dgm:pt>
    <dgm:pt modelId="{49D5BA2B-1C7D-44AA-BA41-76CB562DA1C5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Classification</a:t>
          </a:r>
          <a:endParaRPr lang="en-US" dirty="0">
            <a:solidFill>
              <a:schemeClr val="tx1"/>
            </a:solidFill>
          </a:endParaRPr>
        </a:p>
      </dgm:t>
    </dgm:pt>
    <dgm:pt modelId="{E7EAA4DA-ECA2-486D-A707-BDE93D46DA76}" type="parTrans" cxnId="{88BAC4D9-ADAE-4147-B511-244554888E0F}">
      <dgm:prSet/>
      <dgm:spPr/>
      <dgm:t>
        <a:bodyPr/>
        <a:lstStyle/>
        <a:p>
          <a:endParaRPr lang="en-US"/>
        </a:p>
      </dgm:t>
    </dgm:pt>
    <dgm:pt modelId="{6C4DB59D-F447-4A6E-BA26-F84440B699AD}" type="sibTrans" cxnId="{88BAC4D9-ADAE-4147-B511-244554888E0F}">
      <dgm:prSet/>
      <dgm:spPr/>
      <dgm:t>
        <a:bodyPr/>
        <a:lstStyle/>
        <a:p>
          <a:endParaRPr lang="en-US"/>
        </a:p>
      </dgm:t>
    </dgm:pt>
    <dgm:pt modelId="{FAE3886D-2E4E-4534-930F-9E2B25631006}">
      <dgm:prSet/>
      <dgm:spPr>
        <a:solidFill>
          <a:srgbClr val="4F81BD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Accuracy</a:t>
          </a:r>
          <a:endParaRPr lang="en-US" dirty="0">
            <a:solidFill>
              <a:schemeClr val="bg1"/>
            </a:solidFill>
          </a:endParaRPr>
        </a:p>
      </dgm:t>
    </dgm:pt>
    <dgm:pt modelId="{B56638FC-C4BB-42A9-ACE3-203B49FC5F1B}" type="parTrans" cxnId="{98D476E6-120B-4740-9ADC-280E5B70E122}">
      <dgm:prSet/>
      <dgm:spPr/>
      <dgm:t>
        <a:bodyPr/>
        <a:lstStyle/>
        <a:p>
          <a:endParaRPr lang="en-US"/>
        </a:p>
      </dgm:t>
    </dgm:pt>
    <dgm:pt modelId="{BB954718-A8AD-4221-99E6-6B65F836DFB4}" type="sibTrans" cxnId="{98D476E6-120B-4740-9ADC-280E5B70E122}">
      <dgm:prSet/>
      <dgm:spPr/>
      <dgm:t>
        <a:bodyPr/>
        <a:lstStyle/>
        <a:p>
          <a:endParaRPr lang="en-US"/>
        </a:p>
      </dgm:t>
    </dgm:pt>
    <dgm:pt modelId="{0A0F2DC4-25A9-4956-BB31-FC91CEB6ACE9}" type="pres">
      <dgm:prSet presAssocID="{8EB2ACCD-C6B0-4373-A4C1-B0BF73490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02A2E-F435-4E4E-83D4-A1B65CE96EA2}" type="pres">
      <dgm:prSet presAssocID="{62C4C197-8659-4BCB-9CEB-E5D247B1DFD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3C4D-71CE-473D-844E-9276FC6578A0}" type="pres">
      <dgm:prSet presAssocID="{43CDC901-8A96-49FB-991D-F8D1CE1AD9BB}" presName="parTxOnlySpace" presStyleCnt="0"/>
      <dgm:spPr/>
    </dgm:pt>
    <dgm:pt modelId="{42020AB8-26A2-4E80-AEAB-DC1A02925FF1}" type="pres">
      <dgm:prSet presAssocID="{BA7B42CB-4F51-4A9D-80E2-D2EC1C678B8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B423-F8DB-4069-80F0-01319D1D95BF}" type="pres">
      <dgm:prSet presAssocID="{C48E50C3-AAAC-4B46-AD72-04991F7F7E48}" presName="parTxOnlySpace" presStyleCnt="0"/>
      <dgm:spPr/>
    </dgm:pt>
    <dgm:pt modelId="{4009E22C-6AB3-4E76-984C-60C6DB3D2A7D}" type="pres">
      <dgm:prSet presAssocID="{49D5BA2B-1C7D-44AA-BA41-76CB562DA1C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3A2AF-101C-48D1-A765-84E9720BFAAC}" type="pres">
      <dgm:prSet presAssocID="{6C4DB59D-F447-4A6E-BA26-F84440B699AD}" presName="parTxOnlySpace" presStyleCnt="0"/>
      <dgm:spPr/>
    </dgm:pt>
    <dgm:pt modelId="{C4B1DD34-89D9-49B1-A618-EA685FD16A0E}" type="pres">
      <dgm:prSet presAssocID="{FAE3886D-2E4E-4534-930F-9E2B25631006}" presName="parTxOnly" presStyleLbl="node1" presStyleIdx="3" presStyleCnt="4" custLinFactNeighborX="18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9D1E8-D164-4591-9EDD-2502258F790D}" type="presOf" srcId="{62C4C197-8659-4BCB-9CEB-E5D247B1DFD6}" destId="{D1102A2E-F435-4E4E-83D4-A1B65CE96EA2}" srcOrd="0" destOrd="0" presId="urn:microsoft.com/office/officeart/2005/8/layout/chevron1"/>
    <dgm:cxn modelId="{17B7ABAC-C7CD-40DB-8649-8C277CDF74A0}" type="presOf" srcId="{8EB2ACCD-C6B0-4373-A4C1-B0BF73490C31}" destId="{0A0F2DC4-25A9-4956-BB31-FC91CEB6ACE9}" srcOrd="0" destOrd="0" presId="urn:microsoft.com/office/officeart/2005/8/layout/chevron1"/>
    <dgm:cxn modelId="{98D476E6-120B-4740-9ADC-280E5B70E122}" srcId="{8EB2ACCD-C6B0-4373-A4C1-B0BF73490C31}" destId="{FAE3886D-2E4E-4534-930F-9E2B25631006}" srcOrd="3" destOrd="0" parTransId="{B56638FC-C4BB-42A9-ACE3-203B49FC5F1B}" sibTransId="{BB954718-A8AD-4221-99E6-6B65F836DFB4}"/>
    <dgm:cxn modelId="{F12904DB-8C4D-4058-9271-DAC99A77999B}" srcId="{8EB2ACCD-C6B0-4373-A4C1-B0BF73490C31}" destId="{62C4C197-8659-4BCB-9CEB-E5D247B1DFD6}" srcOrd="0" destOrd="0" parTransId="{7AB45AB5-B5F0-4642-A8C8-44B21170BBB6}" sibTransId="{43CDC901-8A96-49FB-991D-F8D1CE1AD9BB}"/>
    <dgm:cxn modelId="{F5CA076E-7473-4BFE-93C7-707A55EB821D}" type="presOf" srcId="{49D5BA2B-1C7D-44AA-BA41-76CB562DA1C5}" destId="{4009E22C-6AB3-4E76-984C-60C6DB3D2A7D}" srcOrd="0" destOrd="0" presId="urn:microsoft.com/office/officeart/2005/8/layout/chevron1"/>
    <dgm:cxn modelId="{9E1446FA-83A2-438B-88AA-CF70002CF70A}" type="presOf" srcId="{FAE3886D-2E4E-4534-930F-9E2B25631006}" destId="{C4B1DD34-89D9-49B1-A618-EA685FD16A0E}" srcOrd="0" destOrd="0" presId="urn:microsoft.com/office/officeart/2005/8/layout/chevron1"/>
    <dgm:cxn modelId="{41AE55DE-6B1F-42EA-B8D8-11B988C8ACED}" type="presOf" srcId="{BA7B42CB-4F51-4A9D-80E2-D2EC1C678B86}" destId="{42020AB8-26A2-4E80-AEAB-DC1A02925FF1}" srcOrd="0" destOrd="0" presId="urn:microsoft.com/office/officeart/2005/8/layout/chevron1"/>
    <dgm:cxn modelId="{88BAC4D9-ADAE-4147-B511-244554888E0F}" srcId="{8EB2ACCD-C6B0-4373-A4C1-B0BF73490C31}" destId="{49D5BA2B-1C7D-44AA-BA41-76CB562DA1C5}" srcOrd="2" destOrd="0" parTransId="{E7EAA4DA-ECA2-486D-A707-BDE93D46DA76}" sibTransId="{6C4DB59D-F447-4A6E-BA26-F84440B699AD}"/>
    <dgm:cxn modelId="{08D3799A-3246-40A4-919E-59448A5AF841}" srcId="{8EB2ACCD-C6B0-4373-A4C1-B0BF73490C31}" destId="{BA7B42CB-4F51-4A9D-80E2-D2EC1C678B86}" srcOrd="1" destOrd="0" parTransId="{E645B1E1-FECA-4F12-B871-86C2795BA3A6}" sibTransId="{C48E50C3-AAAC-4B46-AD72-04991F7F7E48}"/>
    <dgm:cxn modelId="{4BCB0D44-7BB8-4FAF-9560-2F50C69755BA}" type="presParOf" srcId="{0A0F2DC4-25A9-4956-BB31-FC91CEB6ACE9}" destId="{D1102A2E-F435-4E4E-83D4-A1B65CE96EA2}" srcOrd="0" destOrd="0" presId="urn:microsoft.com/office/officeart/2005/8/layout/chevron1"/>
    <dgm:cxn modelId="{05EC4F8C-8AF1-4337-8012-8BC9F4286358}" type="presParOf" srcId="{0A0F2DC4-25A9-4956-BB31-FC91CEB6ACE9}" destId="{6F613C4D-71CE-473D-844E-9276FC6578A0}" srcOrd="1" destOrd="0" presId="urn:microsoft.com/office/officeart/2005/8/layout/chevron1"/>
    <dgm:cxn modelId="{51CA36B6-CE3E-4FD2-924F-DD0A7AAE6EFC}" type="presParOf" srcId="{0A0F2DC4-25A9-4956-BB31-FC91CEB6ACE9}" destId="{42020AB8-26A2-4E80-AEAB-DC1A02925FF1}" srcOrd="2" destOrd="0" presId="urn:microsoft.com/office/officeart/2005/8/layout/chevron1"/>
    <dgm:cxn modelId="{D54AB410-8DE8-45E0-85D1-EB89698F6B6F}" type="presParOf" srcId="{0A0F2DC4-25A9-4956-BB31-FC91CEB6ACE9}" destId="{4B9FB423-F8DB-4069-80F0-01319D1D95BF}" srcOrd="3" destOrd="0" presId="urn:microsoft.com/office/officeart/2005/8/layout/chevron1"/>
    <dgm:cxn modelId="{E73836B3-7EDF-4C6C-BD96-6B38B91431D5}" type="presParOf" srcId="{0A0F2DC4-25A9-4956-BB31-FC91CEB6ACE9}" destId="{4009E22C-6AB3-4E76-984C-60C6DB3D2A7D}" srcOrd="4" destOrd="0" presId="urn:microsoft.com/office/officeart/2005/8/layout/chevron1"/>
    <dgm:cxn modelId="{23ACF142-37C7-4B8D-8F7B-ED203831D4F1}" type="presParOf" srcId="{0A0F2DC4-25A9-4956-BB31-FC91CEB6ACE9}" destId="{E373A2AF-101C-48D1-A765-84E9720BFAAC}" srcOrd="5" destOrd="0" presId="urn:microsoft.com/office/officeart/2005/8/layout/chevron1"/>
    <dgm:cxn modelId="{9832EE1C-566E-4305-BE1B-5AB3B60962AB}" type="presParOf" srcId="{0A0F2DC4-25A9-4956-BB31-FC91CEB6ACE9}" destId="{C4B1DD34-89D9-49B1-A618-EA685FD16A0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56C2435-448F-445A-93C4-5125C0FD9A2E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EDE7803-CE7B-4246-88CA-F9EE3E4CBEDC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5. Conclusions</a:t>
          </a:r>
          <a:endParaRPr lang="en-US" sz="18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0257E46A-E10F-4A52-8AAD-0C68354D65DA}" type="parTrans" cxnId="{B4D86B37-D569-4DF9-9189-525FC38D6AF6}">
      <dgm:prSet/>
      <dgm:spPr/>
      <dgm:t>
        <a:bodyPr/>
        <a:lstStyle/>
        <a:p>
          <a:endParaRPr lang="en-US" noProof="0" dirty="0"/>
        </a:p>
      </dgm:t>
    </dgm:pt>
    <dgm:pt modelId="{FFD7153C-16BC-4736-BD28-FD30483C8641}" type="sibTrans" cxnId="{B4D86B37-D569-4DF9-9189-525FC38D6AF6}">
      <dgm:prSet/>
      <dgm:spPr/>
      <dgm:t>
        <a:bodyPr/>
        <a:lstStyle/>
        <a:p>
          <a:endParaRPr lang="en-US" noProof="0" dirty="0"/>
        </a:p>
      </dgm:t>
    </dgm:pt>
    <dgm:pt modelId="{841C051D-EC6B-40BA-82EA-F1D9F6CB9291}">
      <dgm:prSet phldrT="[Tekst]" custT="1"/>
      <dgm:spPr/>
      <dgm:t>
        <a:bodyPr/>
        <a:lstStyle/>
        <a:p>
          <a:r>
            <a:rPr lang="en-US" sz="1200" noProof="0" dirty="0" smtClean="0"/>
            <a:t>1. Background</a:t>
          </a:r>
          <a:endParaRPr lang="en-US" sz="1800" noProof="0" dirty="0"/>
        </a:p>
      </dgm:t>
    </dgm:pt>
    <dgm:pt modelId="{C533C482-BE7D-482E-BCAA-3B0A74F9FBA6}" type="parTrans" cxnId="{3F6E6DC1-5EC5-47B9-AC8D-DD8313D5459F}">
      <dgm:prSet/>
      <dgm:spPr/>
      <dgm:t>
        <a:bodyPr/>
        <a:lstStyle/>
        <a:p>
          <a:endParaRPr lang="en-US" noProof="0" dirty="0"/>
        </a:p>
      </dgm:t>
    </dgm:pt>
    <dgm:pt modelId="{649045B2-507A-4AF8-92B3-8BA29D4825D9}" type="sibTrans" cxnId="{3F6E6DC1-5EC5-47B9-AC8D-DD8313D5459F}">
      <dgm:prSet/>
      <dgm:spPr/>
      <dgm:t>
        <a:bodyPr/>
        <a:lstStyle/>
        <a:p>
          <a:endParaRPr lang="en-US" noProof="0" dirty="0"/>
        </a:p>
      </dgm:t>
    </dgm:pt>
    <dgm:pt modelId="{E0DF31BB-7F65-4023-8829-561FE1A24743}">
      <dgm:prSet phldrT="[Tekst]" custT="1"/>
      <dgm:spPr/>
      <dgm:t>
        <a:bodyPr/>
        <a:lstStyle/>
        <a:p>
          <a:r>
            <a:rPr lang="en-US" sz="1200" noProof="0" dirty="0" smtClean="0"/>
            <a:t>2. Research</a:t>
          </a:r>
          <a:r>
            <a:rPr lang="en-US" sz="1800" noProof="0" dirty="0" smtClean="0"/>
            <a:t> </a:t>
          </a:r>
          <a:r>
            <a:rPr lang="en-US" sz="1200" noProof="0" dirty="0" smtClean="0"/>
            <a:t>Question</a:t>
          </a:r>
          <a:endParaRPr lang="en-US" sz="1800" noProof="0" dirty="0"/>
        </a:p>
      </dgm:t>
    </dgm:pt>
    <dgm:pt modelId="{818F9B1D-32B9-4490-BE47-516B07C67F07}" type="parTrans" cxnId="{591D28D9-CC0F-47A7-9F58-4221163199E7}">
      <dgm:prSet/>
      <dgm:spPr/>
      <dgm:t>
        <a:bodyPr/>
        <a:lstStyle/>
        <a:p>
          <a:endParaRPr lang="en-US" noProof="0" dirty="0"/>
        </a:p>
      </dgm:t>
    </dgm:pt>
    <dgm:pt modelId="{FF056DF7-4621-47EF-BAEB-E9B5BEFFD272}" type="sibTrans" cxnId="{591D28D9-CC0F-47A7-9F58-4221163199E7}">
      <dgm:prSet/>
      <dgm:spPr/>
      <dgm:t>
        <a:bodyPr/>
        <a:lstStyle/>
        <a:p>
          <a:endParaRPr lang="en-US" noProof="0" dirty="0"/>
        </a:p>
      </dgm:t>
    </dgm:pt>
    <dgm:pt modelId="{6EDFBA2A-ACF8-46B7-93C3-3A1CBA83CE79}">
      <dgm:prSet phldrT="[Tekst]" custT="1"/>
      <dgm:spPr/>
      <dgm:t>
        <a:bodyPr/>
        <a:lstStyle/>
        <a:p>
          <a:r>
            <a:rPr lang="en-US" sz="1200" noProof="0" dirty="0" smtClean="0"/>
            <a:t>3. Methods</a:t>
          </a:r>
          <a:endParaRPr lang="en-US" sz="1200" noProof="0" dirty="0"/>
        </a:p>
      </dgm:t>
    </dgm:pt>
    <dgm:pt modelId="{722062EC-C13F-4B47-86DD-A8AD4DFF9C00}" type="parTrans" cxnId="{6A8FE806-3D68-4B88-A722-BB72BA2965AB}">
      <dgm:prSet/>
      <dgm:spPr/>
      <dgm:t>
        <a:bodyPr/>
        <a:lstStyle/>
        <a:p>
          <a:endParaRPr lang="en-US" noProof="0" dirty="0"/>
        </a:p>
      </dgm:t>
    </dgm:pt>
    <dgm:pt modelId="{508ABB63-77B8-49C9-A0CB-FE83114FD0C2}" type="sibTrans" cxnId="{6A8FE806-3D68-4B88-A722-BB72BA2965AB}">
      <dgm:prSet/>
      <dgm:spPr/>
      <dgm:t>
        <a:bodyPr/>
        <a:lstStyle/>
        <a:p>
          <a:endParaRPr lang="en-US" noProof="0" dirty="0"/>
        </a:p>
      </dgm:t>
    </dgm:pt>
    <dgm:pt modelId="{1570AC2B-C423-4445-B585-1EEF857CF28B}">
      <dgm:prSet phldrT="[Tekst]" custT="1"/>
      <dgm:spPr/>
      <dgm:t>
        <a:bodyPr/>
        <a:lstStyle/>
        <a:p>
          <a:r>
            <a:rPr lang="en-US" sz="1200" noProof="0" dirty="0" smtClean="0"/>
            <a:t>4. Results</a:t>
          </a:r>
          <a:endParaRPr lang="en-US" sz="1200" noProof="0" dirty="0"/>
        </a:p>
      </dgm:t>
    </dgm:pt>
    <dgm:pt modelId="{947B825B-1E59-4F8B-A788-C111677E6098}" type="parTrans" cxnId="{8D712854-BEB2-4925-84AD-BA1FD10F2888}">
      <dgm:prSet/>
      <dgm:spPr/>
      <dgm:t>
        <a:bodyPr/>
        <a:lstStyle/>
        <a:p>
          <a:endParaRPr lang="en-US" noProof="0" dirty="0"/>
        </a:p>
      </dgm:t>
    </dgm:pt>
    <dgm:pt modelId="{0A1990AD-393F-4511-B7AD-C200AB0EDF3E}" type="sibTrans" cxnId="{8D712854-BEB2-4925-84AD-BA1FD10F2888}">
      <dgm:prSet/>
      <dgm:spPr/>
      <dgm:t>
        <a:bodyPr/>
        <a:lstStyle/>
        <a:p>
          <a:endParaRPr lang="en-US" noProof="0" dirty="0"/>
        </a:p>
      </dgm:t>
    </dgm:pt>
    <dgm:pt modelId="{BFE7702A-C9F0-4D7E-8658-300ADF596F25}" type="pres">
      <dgm:prSet presAssocID="{056C2435-448F-445A-93C4-5125C0FD9A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581092-D81D-4D5E-AE45-1C6227F53AC1}" type="pres">
      <dgm:prSet presAssocID="{841C051D-EC6B-40BA-82EA-F1D9F6CB9291}" presName="linNode" presStyleCnt="0"/>
      <dgm:spPr/>
    </dgm:pt>
    <dgm:pt modelId="{910D1376-FE36-45B3-80E1-19A8BBF2D610}" type="pres">
      <dgm:prSet presAssocID="{841C051D-EC6B-40BA-82EA-F1D9F6CB9291}" presName="parentText" presStyleLbl="node1" presStyleIdx="0" presStyleCnt="5" custScaleX="43917" custScaleY="75833" custLinFactX="-3419" custLinFactNeighborX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BF4A6-EF7C-40E0-9B6B-E6EF25F28C2A}" type="pres">
      <dgm:prSet presAssocID="{649045B2-507A-4AF8-92B3-8BA29D4825D9}" presName="sp" presStyleCnt="0"/>
      <dgm:spPr/>
    </dgm:pt>
    <dgm:pt modelId="{D3C4F38E-246B-4006-BE7B-35003CE7095C}" type="pres">
      <dgm:prSet presAssocID="{E0DF31BB-7F65-4023-8829-561FE1A24743}" presName="linNode" presStyleCnt="0"/>
      <dgm:spPr/>
    </dgm:pt>
    <dgm:pt modelId="{1C2FBFCB-562B-4183-BD21-F3CF56135854}" type="pres">
      <dgm:prSet presAssocID="{E0DF31BB-7F65-4023-8829-561FE1A24743}" presName="parentText" presStyleLbl="node1" presStyleIdx="1" presStyleCnt="5" custScaleX="43917" custScaleY="71504" custLinFactX="-3419" custLinFactNeighborX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25113-06E2-4614-9BF5-20B14CA49E6E}" type="pres">
      <dgm:prSet presAssocID="{FF056DF7-4621-47EF-BAEB-E9B5BEFFD272}" presName="sp" presStyleCnt="0"/>
      <dgm:spPr/>
    </dgm:pt>
    <dgm:pt modelId="{27553726-15B5-4F6B-A7F1-12B63F7E23C8}" type="pres">
      <dgm:prSet presAssocID="{6EDFBA2A-ACF8-46B7-93C3-3A1CBA83CE79}" presName="linNode" presStyleCnt="0"/>
      <dgm:spPr/>
    </dgm:pt>
    <dgm:pt modelId="{C0DE431B-FFA9-42AE-BB65-05B6AFF5A3E5}" type="pres">
      <dgm:prSet presAssocID="{6EDFBA2A-ACF8-46B7-93C3-3A1CBA83CE79}" presName="parentText" presStyleLbl="node1" presStyleIdx="2" presStyleCnt="5" custScaleX="43917" custScaleY="66354" custLinFactX="-3134" custLinFactNeighborX="-100000" custLinFactNeighborY="-20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EE0E4-258E-4182-A46B-FBC074EE1098}" type="pres">
      <dgm:prSet presAssocID="{508ABB63-77B8-49C9-A0CB-FE83114FD0C2}" presName="sp" presStyleCnt="0"/>
      <dgm:spPr/>
    </dgm:pt>
    <dgm:pt modelId="{98B93178-2E90-4837-B218-C95BDC1053BB}" type="pres">
      <dgm:prSet presAssocID="{1570AC2B-C423-4445-B585-1EEF857CF28B}" presName="linNode" presStyleCnt="0"/>
      <dgm:spPr/>
    </dgm:pt>
    <dgm:pt modelId="{5546C6D3-D4DC-436C-B443-075D56BCB493}" type="pres">
      <dgm:prSet presAssocID="{1570AC2B-C423-4445-B585-1EEF857CF28B}" presName="parentText" presStyleLbl="node1" presStyleIdx="3" presStyleCnt="5" custScaleX="43917" custScaleY="60345" custLinFactX="-2226" custLinFactNeighborX="-100000" custLinFactNeighborY="-29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9C2F2-83D0-4411-9BCD-CD8E39940442}" type="pres">
      <dgm:prSet presAssocID="{0A1990AD-393F-4511-B7AD-C200AB0EDF3E}" presName="sp" presStyleCnt="0"/>
      <dgm:spPr/>
    </dgm:pt>
    <dgm:pt modelId="{37F60B2F-9802-4AB6-AE54-218E1AD014C4}" type="pres">
      <dgm:prSet presAssocID="{BEDE7803-CE7B-4246-88CA-F9EE3E4CBEDC}" presName="linNode" presStyleCnt="0"/>
      <dgm:spPr/>
    </dgm:pt>
    <dgm:pt modelId="{8E7B5B5B-8495-4F1F-B72A-C181C6721B1B}" type="pres">
      <dgm:prSet presAssocID="{BEDE7803-CE7B-4246-88CA-F9EE3E4CBEDC}" presName="parentText" presStyleLbl="node1" presStyleIdx="4" presStyleCnt="5" custScaleX="71510" custLinFactX="-3419" custLinFactNeighborX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DA9F21-E98A-4FA5-B402-046A4C61DBA7}" type="presOf" srcId="{841C051D-EC6B-40BA-82EA-F1D9F6CB9291}" destId="{910D1376-FE36-45B3-80E1-19A8BBF2D610}" srcOrd="0" destOrd="0" presId="urn:microsoft.com/office/officeart/2005/8/layout/vList5"/>
    <dgm:cxn modelId="{591D28D9-CC0F-47A7-9F58-4221163199E7}" srcId="{056C2435-448F-445A-93C4-5125C0FD9A2E}" destId="{E0DF31BB-7F65-4023-8829-561FE1A24743}" srcOrd="1" destOrd="0" parTransId="{818F9B1D-32B9-4490-BE47-516B07C67F07}" sibTransId="{FF056DF7-4621-47EF-BAEB-E9B5BEFFD272}"/>
    <dgm:cxn modelId="{8D712854-BEB2-4925-84AD-BA1FD10F2888}" srcId="{056C2435-448F-445A-93C4-5125C0FD9A2E}" destId="{1570AC2B-C423-4445-B585-1EEF857CF28B}" srcOrd="3" destOrd="0" parTransId="{947B825B-1E59-4F8B-A788-C111677E6098}" sibTransId="{0A1990AD-393F-4511-B7AD-C200AB0EDF3E}"/>
    <dgm:cxn modelId="{E0B32761-B68D-4679-A496-A9AD829728E5}" type="presOf" srcId="{BEDE7803-CE7B-4246-88CA-F9EE3E4CBEDC}" destId="{8E7B5B5B-8495-4F1F-B72A-C181C6721B1B}" srcOrd="0" destOrd="0" presId="urn:microsoft.com/office/officeart/2005/8/layout/vList5"/>
    <dgm:cxn modelId="{73BF5F42-8FDF-4ED2-8581-68533AEF34D9}" type="presOf" srcId="{E0DF31BB-7F65-4023-8829-561FE1A24743}" destId="{1C2FBFCB-562B-4183-BD21-F3CF56135854}" srcOrd="0" destOrd="0" presId="urn:microsoft.com/office/officeart/2005/8/layout/vList5"/>
    <dgm:cxn modelId="{28746C91-356C-4F05-AD13-4F04A49CD4E3}" type="presOf" srcId="{056C2435-448F-445A-93C4-5125C0FD9A2E}" destId="{BFE7702A-C9F0-4D7E-8658-300ADF596F25}" srcOrd="0" destOrd="0" presId="urn:microsoft.com/office/officeart/2005/8/layout/vList5"/>
    <dgm:cxn modelId="{B4D86B37-D569-4DF9-9189-525FC38D6AF6}" srcId="{056C2435-448F-445A-93C4-5125C0FD9A2E}" destId="{BEDE7803-CE7B-4246-88CA-F9EE3E4CBEDC}" srcOrd="4" destOrd="0" parTransId="{0257E46A-E10F-4A52-8AAD-0C68354D65DA}" sibTransId="{FFD7153C-16BC-4736-BD28-FD30483C8641}"/>
    <dgm:cxn modelId="{8CC59A23-AB70-436A-98E0-8E8DCE7AFBF9}" type="presOf" srcId="{6EDFBA2A-ACF8-46B7-93C3-3A1CBA83CE79}" destId="{C0DE431B-FFA9-42AE-BB65-05B6AFF5A3E5}" srcOrd="0" destOrd="0" presId="urn:microsoft.com/office/officeart/2005/8/layout/vList5"/>
    <dgm:cxn modelId="{240E614F-E4D2-46CF-B061-5FC50027E417}" type="presOf" srcId="{1570AC2B-C423-4445-B585-1EEF857CF28B}" destId="{5546C6D3-D4DC-436C-B443-075D56BCB493}" srcOrd="0" destOrd="0" presId="urn:microsoft.com/office/officeart/2005/8/layout/vList5"/>
    <dgm:cxn modelId="{6A8FE806-3D68-4B88-A722-BB72BA2965AB}" srcId="{056C2435-448F-445A-93C4-5125C0FD9A2E}" destId="{6EDFBA2A-ACF8-46B7-93C3-3A1CBA83CE79}" srcOrd="2" destOrd="0" parTransId="{722062EC-C13F-4B47-86DD-A8AD4DFF9C00}" sibTransId="{508ABB63-77B8-49C9-A0CB-FE83114FD0C2}"/>
    <dgm:cxn modelId="{3F6E6DC1-5EC5-47B9-AC8D-DD8313D5459F}" srcId="{056C2435-448F-445A-93C4-5125C0FD9A2E}" destId="{841C051D-EC6B-40BA-82EA-F1D9F6CB9291}" srcOrd="0" destOrd="0" parTransId="{C533C482-BE7D-482E-BCAA-3B0A74F9FBA6}" sibTransId="{649045B2-507A-4AF8-92B3-8BA29D4825D9}"/>
    <dgm:cxn modelId="{7C8447FE-7F47-4771-A642-62E579F0F074}" type="presParOf" srcId="{BFE7702A-C9F0-4D7E-8658-300ADF596F25}" destId="{4F581092-D81D-4D5E-AE45-1C6227F53AC1}" srcOrd="0" destOrd="0" presId="urn:microsoft.com/office/officeart/2005/8/layout/vList5"/>
    <dgm:cxn modelId="{69A2F7DD-F1A2-4E92-8DFA-ECD5371B2F85}" type="presParOf" srcId="{4F581092-D81D-4D5E-AE45-1C6227F53AC1}" destId="{910D1376-FE36-45B3-80E1-19A8BBF2D610}" srcOrd="0" destOrd="0" presId="urn:microsoft.com/office/officeart/2005/8/layout/vList5"/>
    <dgm:cxn modelId="{FF173A93-0E53-4D90-977A-11D7F405FF96}" type="presParOf" srcId="{BFE7702A-C9F0-4D7E-8658-300ADF596F25}" destId="{044BF4A6-EF7C-40E0-9B6B-E6EF25F28C2A}" srcOrd="1" destOrd="0" presId="urn:microsoft.com/office/officeart/2005/8/layout/vList5"/>
    <dgm:cxn modelId="{FF93E7FE-0BFD-4831-85E0-E293C1FBD17A}" type="presParOf" srcId="{BFE7702A-C9F0-4D7E-8658-300ADF596F25}" destId="{D3C4F38E-246B-4006-BE7B-35003CE7095C}" srcOrd="2" destOrd="0" presId="urn:microsoft.com/office/officeart/2005/8/layout/vList5"/>
    <dgm:cxn modelId="{3F653826-B9C4-4D9D-A289-83CF4DA6CCD9}" type="presParOf" srcId="{D3C4F38E-246B-4006-BE7B-35003CE7095C}" destId="{1C2FBFCB-562B-4183-BD21-F3CF56135854}" srcOrd="0" destOrd="0" presId="urn:microsoft.com/office/officeart/2005/8/layout/vList5"/>
    <dgm:cxn modelId="{4828C2F0-3EA8-4E2B-B038-1A493EACFE99}" type="presParOf" srcId="{BFE7702A-C9F0-4D7E-8658-300ADF596F25}" destId="{C4825113-06E2-4614-9BF5-20B14CA49E6E}" srcOrd="3" destOrd="0" presId="urn:microsoft.com/office/officeart/2005/8/layout/vList5"/>
    <dgm:cxn modelId="{D46FD485-D0C5-4F08-8475-8DBE5FF43FD1}" type="presParOf" srcId="{BFE7702A-C9F0-4D7E-8658-300ADF596F25}" destId="{27553726-15B5-4F6B-A7F1-12B63F7E23C8}" srcOrd="4" destOrd="0" presId="urn:microsoft.com/office/officeart/2005/8/layout/vList5"/>
    <dgm:cxn modelId="{6DEF8697-326C-4394-9D9F-2FB17623EB19}" type="presParOf" srcId="{27553726-15B5-4F6B-A7F1-12B63F7E23C8}" destId="{C0DE431B-FFA9-42AE-BB65-05B6AFF5A3E5}" srcOrd="0" destOrd="0" presId="urn:microsoft.com/office/officeart/2005/8/layout/vList5"/>
    <dgm:cxn modelId="{26BD3824-96BB-431F-93B3-0848AB147B99}" type="presParOf" srcId="{BFE7702A-C9F0-4D7E-8658-300ADF596F25}" destId="{FC1EE0E4-258E-4182-A46B-FBC074EE1098}" srcOrd="5" destOrd="0" presId="urn:microsoft.com/office/officeart/2005/8/layout/vList5"/>
    <dgm:cxn modelId="{B44FEBFC-B62F-4922-9A4F-16D29793E6F4}" type="presParOf" srcId="{BFE7702A-C9F0-4D7E-8658-300ADF596F25}" destId="{98B93178-2E90-4837-B218-C95BDC1053BB}" srcOrd="6" destOrd="0" presId="urn:microsoft.com/office/officeart/2005/8/layout/vList5"/>
    <dgm:cxn modelId="{5BDF06FE-C987-43E3-BFCA-AC85688BD2F5}" type="presParOf" srcId="{98B93178-2E90-4837-B218-C95BDC1053BB}" destId="{5546C6D3-D4DC-436C-B443-075D56BCB493}" srcOrd="0" destOrd="0" presId="urn:microsoft.com/office/officeart/2005/8/layout/vList5"/>
    <dgm:cxn modelId="{45139A69-AF24-434C-890B-329D7FCA7A12}" type="presParOf" srcId="{BFE7702A-C9F0-4D7E-8658-300ADF596F25}" destId="{7AA9C2F2-83D0-4411-9BCD-CD8E39940442}" srcOrd="7" destOrd="0" presId="urn:microsoft.com/office/officeart/2005/8/layout/vList5"/>
    <dgm:cxn modelId="{84246397-B2B5-4930-AD0D-FDB742FF12BE}" type="presParOf" srcId="{BFE7702A-C9F0-4D7E-8658-300ADF596F25}" destId="{37F60B2F-9802-4AB6-AE54-218E1AD014C4}" srcOrd="8" destOrd="0" presId="urn:microsoft.com/office/officeart/2005/8/layout/vList5"/>
    <dgm:cxn modelId="{3A0A3980-9E4E-41B3-A8E6-69C28A809F11}" type="presParOf" srcId="{37F60B2F-9802-4AB6-AE54-218E1AD014C4}" destId="{8E7B5B5B-8495-4F1F-B72A-C181C6721B1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6C2435-448F-445A-93C4-5125C0FD9A2E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EDE7803-CE7B-4246-88CA-F9EE3E4CBEDC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1. Background</a:t>
          </a:r>
          <a:endParaRPr lang="en-US" sz="4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0257E46A-E10F-4A52-8AAD-0C68354D65DA}" type="parTrans" cxnId="{B4D86B37-D569-4DF9-9189-525FC38D6AF6}">
      <dgm:prSet/>
      <dgm:spPr/>
      <dgm:t>
        <a:bodyPr/>
        <a:lstStyle/>
        <a:p>
          <a:endParaRPr lang="en-US" noProof="0" dirty="0"/>
        </a:p>
      </dgm:t>
    </dgm:pt>
    <dgm:pt modelId="{FFD7153C-16BC-4736-BD28-FD30483C8641}" type="sibTrans" cxnId="{B4D86B37-D569-4DF9-9189-525FC38D6AF6}">
      <dgm:prSet/>
      <dgm:spPr/>
      <dgm:t>
        <a:bodyPr/>
        <a:lstStyle/>
        <a:p>
          <a:endParaRPr lang="en-US" noProof="0" dirty="0"/>
        </a:p>
      </dgm:t>
    </dgm:pt>
    <dgm:pt modelId="{174497A6-C595-4F59-9540-0B0D81FEB91C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Common Agricultural Policy and greening</a:t>
          </a:r>
          <a:endParaRPr lang="en-US" sz="18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493240BC-FAB5-4C55-93AB-AD16446E3BB0}" type="parTrans" cxnId="{D0D35D2B-5D63-43EF-AF93-4DF91E51C310}">
      <dgm:prSet/>
      <dgm:spPr/>
      <dgm:t>
        <a:bodyPr/>
        <a:lstStyle/>
        <a:p>
          <a:endParaRPr lang="en-US" noProof="0" dirty="0"/>
        </a:p>
      </dgm:t>
    </dgm:pt>
    <dgm:pt modelId="{91F840B7-C6AD-4536-810A-BC2EA9727AA3}" type="sibTrans" cxnId="{D0D35D2B-5D63-43EF-AF93-4DF91E51C310}">
      <dgm:prSet/>
      <dgm:spPr/>
      <dgm:t>
        <a:bodyPr/>
        <a:lstStyle/>
        <a:p>
          <a:endParaRPr lang="en-US" noProof="0" dirty="0"/>
        </a:p>
      </dgm:t>
    </dgm:pt>
    <dgm:pt modelId="{1644CD40-72DD-4E56-8214-CA6A38FB13C1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Geospatial data: Information models</a:t>
          </a:r>
          <a:endParaRPr lang="en-US" sz="18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5EAC8ED2-3E37-4D42-A2C4-C9EBC3A5D0F2}" type="parTrans" cxnId="{387F7935-36BE-4B34-AE4A-24A05FDD37FD}">
      <dgm:prSet/>
      <dgm:spPr/>
      <dgm:t>
        <a:bodyPr/>
        <a:lstStyle/>
        <a:p>
          <a:endParaRPr lang="en-US" noProof="0" dirty="0"/>
        </a:p>
      </dgm:t>
    </dgm:pt>
    <dgm:pt modelId="{E0C9258F-99CD-4377-996C-61CA8DB00D5E}" type="sibTrans" cxnId="{387F7935-36BE-4B34-AE4A-24A05FDD37FD}">
      <dgm:prSet/>
      <dgm:spPr/>
      <dgm:t>
        <a:bodyPr/>
        <a:lstStyle/>
        <a:p>
          <a:endParaRPr lang="en-US" noProof="0" dirty="0"/>
        </a:p>
      </dgm:t>
    </dgm:pt>
    <dgm:pt modelId="{841C051D-EC6B-40BA-82EA-F1D9F6CB9291}">
      <dgm:prSet phldrT="[Tekst]" custT="1"/>
      <dgm:spPr/>
      <dgm:t>
        <a:bodyPr/>
        <a:lstStyle/>
        <a:p>
          <a:r>
            <a:rPr lang="en-US" sz="1200" noProof="0" dirty="0" smtClean="0"/>
            <a:t>2. Research Question</a:t>
          </a:r>
          <a:endParaRPr lang="en-US" sz="1200" noProof="0" dirty="0"/>
        </a:p>
      </dgm:t>
    </dgm:pt>
    <dgm:pt modelId="{C533C482-BE7D-482E-BCAA-3B0A74F9FBA6}" type="parTrans" cxnId="{3F6E6DC1-5EC5-47B9-AC8D-DD8313D5459F}">
      <dgm:prSet/>
      <dgm:spPr/>
      <dgm:t>
        <a:bodyPr/>
        <a:lstStyle/>
        <a:p>
          <a:endParaRPr lang="en-US" noProof="0" dirty="0"/>
        </a:p>
      </dgm:t>
    </dgm:pt>
    <dgm:pt modelId="{649045B2-507A-4AF8-92B3-8BA29D4825D9}" type="sibTrans" cxnId="{3F6E6DC1-5EC5-47B9-AC8D-DD8313D5459F}">
      <dgm:prSet/>
      <dgm:spPr/>
      <dgm:t>
        <a:bodyPr/>
        <a:lstStyle/>
        <a:p>
          <a:endParaRPr lang="en-US" noProof="0" dirty="0"/>
        </a:p>
      </dgm:t>
    </dgm:pt>
    <dgm:pt modelId="{E66B69BC-0AFA-4A64-9FDF-5944119721BA}">
      <dgm:prSet phldrT="[Tekst]" custT="1"/>
      <dgm:spPr/>
      <dgm:t>
        <a:bodyPr/>
        <a:lstStyle/>
        <a:p>
          <a:r>
            <a:rPr lang="en-US" sz="1200" noProof="0" dirty="0" smtClean="0"/>
            <a:t>3. Methods</a:t>
          </a:r>
          <a:endParaRPr lang="en-US" sz="1800" noProof="0" dirty="0"/>
        </a:p>
      </dgm:t>
    </dgm:pt>
    <dgm:pt modelId="{B2EA47A5-8F05-46A8-8C6A-0C5F4C9CE3A1}" type="parTrans" cxnId="{B7FB1C85-38F1-483C-8BB2-99DA69B08C16}">
      <dgm:prSet/>
      <dgm:spPr/>
      <dgm:t>
        <a:bodyPr/>
        <a:lstStyle/>
        <a:p>
          <a:endParaRPr lang="en-US" noProof="0" dirty="0"/>
        </a:p>
      </dgm:t>
    </dgm:pt>
    <dgm:pt modelId="{A8DF59BC-F444-4B55-9092-E23DC616D32C}" type="sibTrans" cxnId="{B7FB1C85-38F1-483C-8BB2-99DA69B08C16}">
      <dgm:prSet/>
      <dgm:spPr/>
      <dgm:t>
        <a:bodyPr/>
        <a:lstStyle/>
        <a:p>
          <a:endParaRPr lang="en-US" noProof="0" dirty="0"/>
        </a:p>
      </dgm:t>
    </dgm:pt>
    <dgm:pt modelId="{4470BC48-F526-439A-A5CE-0DAD0A3BA4E7}">
      <dgm:prSet phldrT="[Tekst]" custT="1"/>
      <dgm:spPr/>
      <dgm:t>
        <a:bodyPr/>
        <a:lstStyle/>
        <a:p>
          <a:r>
            <a:rPr lang="en-US" sz="1200" noProof="0" dirty="0" smtClean="0"/>
            <a:t>4. Results</a:t>
          </a:r>
          <a:endParaRPr lang="en-US" sz="1800" noProof="0" dirty="0"/>
        </a:p>
      </dgm:t>
    </dgm:pt>
    <dgm:pt modelId="{209B2B6E-95A8-4982-AEE2-6048426148B6}" type="parTrans" cxnId="{75634F16-B2FD-414D-B4A1-E02BA45DC05A}">
      <dgm:prSet/>
      <dgm:spPr/>
      <dgm:t>
        <a:bodyPr/>
        <a:lstStyle/>
        <a:p>
          <a:endParaRPr lang="en-US" noProof="0" dirty="0"/>
        </a:p>
      </dgm:t>
    </dgm:pt>
    <dgm:pt modelId="{2A97424B-F52C-43B2-B5D0-C060618CB3D8}" type="sibTrans" cxnId="{75634F16-B2FD-414D-B4A1-E02BA45DC05A}">
      <dgm:prSet/>
      <dgm:spPr/>
      <dgm:t>
        <a:bodyPr/>
        <a:lstStyle/>
        <a:p>
          <a:endParaRPr lang="en-US" noProof="0" dirty="0"/>
        </a:p>
      </dgm:t>
    </dgm:pt>
    <dgm:pt modelId="{A16CDAFC-9EB0-4E2B-AA5E-D59C9A755FEA}">
      <dgm:prSet phldrT="[Tekst]" custT="1"/>
      <dgm:spPr/>
      <dgm:t>
        <a:bodyPr/>
        <a:lstStyle/>
        <a:p>
          <a:r>
            <a:rPr lang="en-US" sz="1200" noProof="0" dirty="0" smtClean="0"/>
            <a:t>5. Conclusions</a:t>
          </a:r>
          <a:endParaRPr lang="en-US" sz="1800" noProof="0" dirty="0"/>
        </a:p>
      </dgm:t>
    </dgm:pt>
    <dgm:pt modelId="{50814511-CDD7-4B8C-A9E3-C2A2C5AA66D4}" type="parTrans" cxnId="{66059B4D-D158-4CB5-9788-E1CFB13E6130}">
      <dgm:prSet/>
      <dgm:spPr/>
      <dgm:t>
        <a:bodyPr/>
        <a:lstStyle/>
        <a:p>
          <a:endParaRPr lang="en-US" noProof="0" dirty="0"/>
        </a:p>
      </dgm:t>
    </dgm:pt>
    <dgm:pt modelId="{A73C5B35-040C-42FD-B57B-CAFA04F46E40}" type="sibTrans" cxnId="{66059B4D-D158-4CB5-9788-E1CFB13E6130}">
      <dgm:prSet/>
      <dgm:spPr/>
      <dgm:t>
        <a:bodyPr/>
        <a:lstStyle/>
        <a:p>
          <a:endParaRPr lang="en-US" noProof="0" dirty="0"/>
        </a:p>
      </dgm:t>
    </dgm:pt>
    <dgm:pt modelId="{88FE8A1B-6B3D-4BB1-8D47-F045ED41F4A2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Remote sensing / Object Based Image Analysis</a:t>
          </a:r>
          <a:endParaRPr lang="en-US" sz="18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33814CE9-F893-4166-AFDF-569B24A15FD5}" type="parTrans" cxnId="{4BA54E01-C176-476E-AB18-81168191ACA3}">
      <dgm:prSet/>
      <dgm:spPr/>
      <dgm:t>
        <a:bodyPr/>
        <a:lstStyle/>
        <a:p>
          <a:endParaRPr lang="en-US" noProof="0" dirty="0"/>
        </a:p>
      </dgm:t>
    </dgm:pt>
    <dgm:pt modelId="{D3335178-6E3B-45B4-B664-0DF806D9F8F1}" type="sibTrans" cxnId="{4BA54E01-C176-476E-AB18-81168191ACA3}">
      <dgm:prSet/>
      <dgm:spPr/>
      <dgm:t>
        <a:bodyPr/>
        <a:lstStyle/>
        <a:p>
          <a:endParaRPr lang="en-US" noProof="0" dirty="0"/>
        </a:p>
      </dgm:t>
    </dgm:pt>
    <dgm:pt modelId="{BFE7702A-C9F0-4D7E-8658-300ADF596F25}" type="pres">
      <dgm:prSet presAssocID="{056C2435-448F-445A-93C4-5125C0FD9A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F60B2F-9802-4AB6-AE54-218E1AD014C4}" type="pres">
      <dgm:prSet presAssocID="{BEDE7803-CE7B-4246-88CA-F9EE3E4CBEDC}" presName="linNode" presStyleCnt="0"/>
      <dgm:spPr/>
    </dgm:pt>
    <dgm:pt modelId="{8E7B5B5B-8495-4F1F-B72A-C181C6721B1B}" type="pres">
      <dgm:prSet presAssocID="{BEDE7803-CE7B-4246-88CA-F9EE3E4CBEDC}" presName="parentText" presStyleLbl="node1" presStyleIdx="0" presStyleCnt="5" custScaleX="712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786A0-1FD5-49E2-92CF-AA1724D4BADE}" type="pres">
      <dgm:prSet presAssocID="{BEDE7803-CE7B-4246-88CA-F9EE3E4CBEDC}" presName="descendantText" presStyleLbl="alignAccFollowNode1" presStyleIdx="0" presStyleCnt="1" custScaleX="113670" custScaleY="248543" custLinFactNeighborX="78" custLinFactNeighborY="-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DACF0-0AB8-4E54-AAB5-CCC54C54E459}" type="pres">
      <dgm:prSet presAssocID="{FFD7153C-16BC-4736-BD28-FD30483C8641}" presName="sp" presStyleCnt="0"/>
      <dgm:spPr/>
    </dgm:pt>
    <dgm:pt modelId="{4F581092-D81D-4D5E-AE45-1C6227F53AC1}" type="pres">
      <dgm:prSet presAssocID="{841C051D-EC6B-40BA-82EA-F1D9F6CB9291}" presName="linNode" presStyleCnt="0"/>
      <dgm:spPr/>
    </dgm:pt>
    <dgm:pt modelId="{910D1376-FE36-45B3-80E1-19A8BBF2D610}" type="pres">
      <dgm:prSet presAssocID="{841C051D-EC6B-40BA-82EA-F1D9F6CB9291}" presName="parentText" presStyleLbl="node1" presStyleIdx="1" presStyleCnt="5" custScaleX="43917" custScaleY="667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BF4A6-EF7C-40E0-9B6B-E6EF25F28C2A}" type="pres">
      <dgm:prSet presAssocID="{649045B2-507A-4AF8-92B3-8BA29D4825D9}" presName="sp" presStyleCnt="0"/>
      <dgm:spPr/>
    </dgm:pt>
    <dgm:pt modelId="{4934E03D-E4BD-47B8-8861-59E9434CAEB5}" type="pres">
      <dgm:prSet presAssocID="{E66B69BC-0AFA-4A64-9FDF-5944119721BA}" presName="linNode" presStyleCnt="0"/>
      <dgm:spPr/>
    </dgm:pt>
    <dgm:pt modelId="{75CDBE3F-7BBB-442F-8BD9-E95122C15E59}" type="pres">
      <dgm:prSet presAssocID="{E66B69BC-0AFA-4A64-9FDF-5944119721BA}" presName="parentText" presStyleLbl="node1" presStyleIdx="2" presStyleCnt="5" custScaleX="43917" custScaleY="680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FA414-2C6F-4CC6-AD76-ABC94A2B79C4}" type="pres">
      <dgm:prSet presAssocID="{A8DF59BC-F444-4B55-9092-E23DC616D32C}" presName="sp" presStyleCnt="0"/>
      <dgm:spPr/>
    </dgm:pt>
    <dgm:pt modelId="{130B6607-9A61-4775-91A4-8C56B23BD01C}" type="pres">
      <dgm:prSet presAssocID="{4470BC48-F526-439A-A5CE-0DAD0A3BA4E7}" presName="linNode" presStyleCnt="0"/>
      <dgm:spPr/>
    </dgm:pt>
    <dgm:pt modelId="{AC4BCE6A-B8AA-46FB-9626-8D008C9BFC4A}" type="pres">
      <dgm:prSet presAssocID="{4470BC48-F526-439A-A5CE-0DAD0A3BA4E7}" presName="parentText" presStyleLbl="node1" presStyleIdx="3" presStyleCnt="5" custScaleX="43917" custScaleY="691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A6E06-3AE3-48FD-8034-02279353E312}" type="pres">
      <dgm:prSet presAssocID="{2A97424B-F52C-43B2-B5D0-C060618CB3D8}" presName="sp" presStyleCnt="0"/>
      <dgm:spPr/>
    </dgm:pt>
    <dgm:pt modelId="{CF33F696-F8F7-459B-A626-10AC8DA4CAE4}" type="pres">
      <dgm:prSet presAssocID="{A16CDAFC-9EB0-4E2B-AA5E-D59C9A755FEA}" presName="linNode" presStyleCnt="0"/>
      <dgm:spPr/>
    </dgm:pt>
    <dgm:pt modelId="{5C66F96C-12E1-4DAE-A245-580FE83C3F47}" type="pres">
      <dgm:prSet presAssocID="{A16CDAFC-9EB0-4E2B-AA5E-D59C9A755FEA}" presName="parentText" presStyleLbl="node1" presStyleIdx="4" presStyleCnt="5" custScaleX="43917" custScaleY="701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7F7935-36BE-4B34-AE4A-24A05FDD37FD}" srcId="{BEDE7803-CE7B-4246-88CA-F9EE3E4CBEDC}" destId="{1644CD40-72DD-4E56-8214-CA6A38FB13C1}" srcOrd="1" destOrd="0" parTransId="{5EAC8ED2-3E37-4D42-A2C4-C9EBC3A5D0F2}" sibTransId="{E0C9258F-99CD-4377-996C-61CA8DB00D5E}"/>
    <dgm:cxn modelId="{66059B4D-D158-4CB5-9788-E1CFB13E6130}" srcId="{056C2435-448F-445A-93C4-5125C0FD9A2E}" destId="{A16CDAFC-9EB0-4E2B-AA5E-D59C9A755FEA}" srcOrd="4" destOrd="0" parTransId="{50814511-CDD7-4B8C-A9E3-C2A2C5AA66D4}" sibTransId="{A73C5B35-040C-42FD-B57B-CAFA04F46E40}"/>
    <dgm:cxn modelId="{B7FB1C85-38F1-483C-8BB2-99DA69B08C16}" srcId="{056C2435-448F-445A-93C4-5125C0FD9A2E}" destId="{E66B69BC-0AFA-4A64-9FDF-5944119721BA}" srcOrd="2" destOrd="0" parTransId="{B2EA47A5-8F05-46A8-8C6A-0C5F4C9CE3A1}" sibTransId="{A8DF59BC-F444-4B55-9092-E23DC616D32C}"/>
    <dgm:cxn modelId="{8D28E8EC-6041-4D49-9CB1-85A89959CA6E}" type="presOf" srcId="{1644CD40-72DD-4E56-8214-CA6A38FB13C1}" destId="{B68786A0-1FD5-49E2-92CF-AA1724D4BADE}" srcOrd="0" destOrd="1" presId="urn:microsoft.com/office/officeart/2005/8/layout/vList5"/>
    <dgm:cxn modelId="{0A80D1A8-5A76-4420-9296-CFB01ACADD5D}" type="presOf" srcId="{841C051D-EC6B-40BA-82EA-F1D9F6CB9291}" destId="{910D1376-FE36-45B3-80E1-19A8BBF2D610}" srcOrd="0" destOrd="0" presId="urn:microsoft.com/office/officeart/2005/8/layout/vList5"/>
    <dgm:cxn modelId="{75634F16-B2FD-414D-B4A1-E02BA45DC05A}" srcId="{056C2435-448F-445A-93C4-5125C0FD9A2E}" destId="{4470BC48-F526-439A-A5CE-0DAD0A3BA4E7}" srcOrd="3" destOrd="0" parTransId="{209B2B6E-95A8-4982-AEE2-6048426148B6}" sibTransId="{2A97424B-F52C-43B2-B5D0-C060618CB3D8}"/>
    <dgm:cxn modelId="{8ABCDBCA-F333-40F5-88A6-ED7461489A73}" type="presOf" srcId="{056C2435-448F-445A-93C4-5125C0FD9A2E}" destId="{BFE7702A-C9F0-4D7E-8658-300ADF596F25}" srcOrd="0" destOrd="0" presId="urn:microsoft.com/office/officeart/2005/8/layout/vList5"/>
    <dgm:cxn modelId="{90601385-3A0A-47B6-A211-CD16DC3B8D11}" type="presOf" srcId="{4470BC48-F526-439A-A5CE-0DAD0A3BA4E7}" destId="{AC4BCE6A-B8AA-46FB-9626-8D008C9BFC4A}" srcOrd="0" destOrd="0" presId="urn:microsoft.com/office/officeart/2005/8/layout/vList5"/>
    <dgm:cxn modelId="{C50F8983-274C-48EB-91D0-08C0EADBD4E2}" type="presOf" srcId="{88FE8A1B-6B3D-4BB1-8D47-F045ED41F4A2}" destId="{B68786A0-1FD5-49E2-92CF-AA1724D4BADE}" srcOrd="0" destOrd="2" presId="urn:microsoft.com/office/officeart/2005/8/layout/vList5"/>
    <dgm:cxn modelId="{D0D35D2B-5D63-43EF-AF93-4DF91E51C310}" srcId="{BEDE7803-CE7B-4246-88CA-F9EE3E4CBEDC}" destId="{174497A6-C595-4F59-9540-0B0D81FEB91C}" srcOrd="0" destOrd="0" parTransId="{493240BC-FAB5-4C55-93AB-AD16446E3BB0}" sibTransId="{91F840B7-C6AD-4536-810A-BC2EA9727AA3}"/>
    <dgm:cxn modelId="{9A258E13-8981-4E57-BF95-393D065192E3}" type="presOf" srcId="{A16CDAFC-9EB0-4E2B-AA5E-D59C9A755FEA}" destId="{5C66F96C-12E1-4DAE-A245-580FE83C3F47}" srcOrd="0" destOrd="0" presId="urn:microsoft.com/office/officeart/2005/8/layout/vList5"/>
    <dgm:cxn modelId="{1B9767EE-C99A-40E0-BCF4-EAA758900103}" type="presOf" srcId="{BEDE7803-CE7B-4246-88CA-F9EE3E4CBEDC}" destId="{8E7B5B5B-8495-4F1F-B72A-C181C6721B1B}" srcOrd="0" destOrd="0" presId="urn:microsoft.com/office/officeart/2005/8/layout/vList5"/>
    <dgm:cxn modelId="{4BA54E01-C176-476E-AB18-81168191ACA3}" srcId="{BEDE7803-CE7B-4246-88CA-F9EE3E4CBEDC}" destId="{88FE8A1B-6B3D-4BB1-8D47-F045ED41F4A2}" srcOrd="2" destOrd="0" parTransId="{33814CE9-F893-4166-AFDF-569B24A15FD5}" sibTransId="{D3335178-6E3B-45B4-B664-0DF806D9F8F1}"/>
    <dgm:cxn modelId="{13976B8E-10F4-40F4-87EC-EA213AD13C83}" type="presOf" srcId="{E66B69BC-0AFA-4A64-9FDF-5944119721BA}" destId="{75CDBE3F-7BBB-442F-8BD9-E95122C15E59}" srcOrd="0" destOrd="0" presId="urn:microsoft.com/office/officeart/2005/8/layout/vList5"/>
    <dgm:cxn modelId="{266FED1B-C916-4917-9970-3E974414012D}" type="presOf" srcId="{174497A6-C595-4F59-9540-0B0D81FEB91C}" destId="{B68786A0-1FD5-49E2-92CF-AA1724D4BADE}" srcOrd="0" destOrd="0" presId="urn:microsoft.com/office/officeart/2005/8/layout/vList5"/>
    <dgm:cxn modelId="{B4D86B37-D569-4DF9-9189-525FC38D6AF6}" srcId="{056C2435-448F-445A-93C4-5125C0FD9A2E}" destId="{BEDE7803-CE7B-4246-88CA-F9EE3E4CBEDC}" srcOrd="0" destOrd="0" parTransId="{0257E46A-E10F-4A52-8AAD-0C68354D65DA}" sibTransId="{FFD7153C-16BC-4736-BD28-FD30483C8641}"/>
    <dgm:cxn modelId="{3F6E6DC1-5EC5-47B9-AC8D-DD8313D5459F}" srcId="{056C2435-448F-445A-93C4-5125C0FD9A2E}" destId="{841C051D-EC6B-40BA-82EA-F1D9F6CB9291}" srcOrd="1" destOrd="0" parTransId="{C533C482-BE7D-482E-BCAA-3B0A74F9FBA6}" sibTransId="{649045B2-507A-4AF8-92B3-8BA29D4825D9}"/>
    <dgm:cxn modelId="{36519C6E-796A-43F2-8169-422BBB3BBD1B}" type="presParOf" srcId="{BFE7702A-C9F0-4D7E-8658-300ADF596F25}" destId="{37F60B2F-9802-4AB6-AE54-218E1AD014C4}" srcOrd="0" destOrd="0" presId="urn:microsoft.com/office/officeart/2005/8/layout/vList5"/>
    <dgm:cxn modelId="{F0445AA8-9CC9-4B15-8B8A-E0F88ACDDCF5}" type="presParOf" srcId="{37F60B2F-9802-4AB6-AE54-218E1AD014C4}" destId="{8E7B5B5B-8495-4F1F-B72A-C181C6721B1B}" srcOrd="0" destOrd="0" presId="urn:microsoft.com/office/officeart/2005/8/layout/vList5"/>
    <dgm:cxn modelId="{F24C2D04-A6F0-4E7A-81BA-AF5D0009EB82}" type="presParOf" srcId="{37F60B2F-9802-4AB6-AE54-218E1AD014C4}" destId="{B68786A0-1FD5-49E2-92CF-AA1724D4BADE}" srcOrd="1" destOrd="0" presId="urn:microsoft.com/office/officeart/2005/8/layout/vList5"/>
    <dgm:cxn modelId="{0FDAEDB0-03C7-4C1C-B31C-2F646E28578F}" type="presParOf" srcId="{BFE7702A-C9F0-4D7E-8658-300ADF596F25}" destId="{C42DACF0-0AB8-4E54-AAB5-CCC54C54E459}" srcOrd="1" destOrd="0" presId="urn:microsoft.com/office/officeart/2005/8/layout/vList5"/>
    <dgm:cxn modelId="{EE7E0870-DF9D-4808-B834-1616305684CD}" type="presParOf" srcId="{BFE7702A-C9F0-4D7E-8658-300ADF596F25}" destId="{4F581092-D81D-4D5E-AE45-1C6227F53AC1}" srcOrd="2" destOrd="0" presId="urn:microsoft.com/office/officeart/2005/8/layout/vList5"/>
    <dgm:cxn modelId="{6A0D3172-3CED-4DD7-B1A6-CE1943471CEF}" type="presParOf" srcId="{4F581092-D81D-4D5E-AE45-1C6227F53AC1}" destId="{910D1376-FE36-45B3-80E1-19A8BBF2D610}" srcOrd="0" destOrd="0" presId="urn:microsoft.com/office/officeart/2005/8/layout/vList5"/>
    <dgm:cxn modelId="{F95F2268-0C99-4209-96EA-B531922F50C1}" type="presParOf" srcId="{BFE7702A-C9F0-4D7E-8658-300ADF596F25}" destId="{044BF4A6-EF7C-40E0-9B6B-E6EF25F28C2A}" srcOrd="3" destOrd="0" presId="urn:microsoft.com/office/officeart/2005/8/layout/vList5"/>
    <dgm:cxn modelId="{FC6002A3-B74E-493C-904D-D68656BF9748}" type="presParOf" srcId="{BFE7702A-C9F0-4D7E-8658-300ADF596F25}" destId="{4934E03D-E4BD-47B8-8861-59E9434CAEB5}" srcOrd="4" destOrd="0" presId="urn:microsoft.com/office/officeart/2005/8/layout/vList5"/>
    <dgm:cxn modelId="{99D6952B-7E0B-4659-B19C-E898EE0E23CD}" type="presParOf" srcId="{4934E03D-E4BD-47B8-8861-59E9434CAEB5}" destId="{75CDBE3F-7BBB-442F-8BD9-E95122C15E59}" srcOrd="0" destOrd="0" presId="urn:microsoft.com/office/officeart/2005/8/layout/vList5"/>
    <dgm:cxn modelId="{9FE50B9B-6E61-4A98-95C8-445BDA2E824D}" type="presParOf" srcId="{BFE7702A-C9F0-4D7E-8658-300ADF596F25}" destId="{307FA414-2C6F-4CC6-AD76-ABC94A2B79C4}" srcOrd="5" destOrd="0" presId="urn:microsoft.com/office/officeart/2005/8/layout/vList5"/>
    <dgm:cxn modelId="{40C8ABDE-6625-442A-8977-CAD3320B4800}" type="presParOf" srcId="{BFE7702A-C9F0-4D7E-8658-300ADF596F25}" destId="{130B6607-9A61-4775-91A4-8C56B23BD01C}" srcOrd="6" destOrd="0" presId="urn:microsoft.com/office/officeart/2005/8/layout/vList5"/>
    <dgm:cxn modelId="{A9156BDD-DBF4-46AD-9E7E-B72B6A92F194}" type="presParOf" srcId="{130B6607-9A61-4775-91A4-8C56B23BD01C}" destId="{AC4BCE6A-B8AA-46FB-9626-8D008C9BFC4A}" srcOrd="0" destOrd="0" presId="urn:microsoft.com/office/officeart/2005/8/layout/vList5"/>
    <dgm:cxn modelId="{9BCD2D18-3BCF-464A-9756-9F25649E34FB}" type="presParOf" srcId="{BFE7702A-C9F0-4D7E-8658-300ADF596F25}" destId="{240A6E06-3AE3-48FD-8034-02279353E312}" srcOrd="7" destOrd="0" presId="urn:microsoft.com/office/officeart/2005/8/layout/vList5"/>
    <dgm:cxn modelId="{F51307AC-3415-47CA-95E7-55A2392D067D}" type="presParOf" srcId="{BFE7702A-C9F0-4D7E-8658-300ADF596F25}" destId="{CF33F696-F8F7-459B-A626-10AC8DA4CAE4}" srcOrd="8" destOrd="0" presId="urn:microsoft.com/office/officeart/2005/8/layout/vList5"/>
    <dgm:cxn modelId="{9B9D0453-1679-44F8-89C9-2C6DCB2A5FE1}" type="presParOf" srcId="{CF33F696-F8F7-459B-A626-10AC8DA4CAE4}" destId="{5C66F96C-12E1-4DAE-A245-580FE83C3F4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6C2435-448F-445A-93C4-5125C0FD9A2E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EDE7803-CE7B-4246-88CA-F9EE3E4CBEDC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2. Research Question</a:t>
          </a:r>
          <a:endParaRPr lang="en-US" sz="4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0257E46A-E10F-4A52-8AAD-0C68354D65DA}" type="parTrans" cxnId="{B4D86B37-D569-4DF9-9189-525FC38D6AF6}">
      <dgm:prSet/>
      <dgm:spPr/>
      <dgm:t>
        <a:bodyPr/>
        <a:lstStyle/>
        <a:p>
          <a:pPr algn="ctr"/>
          <a:endParaRPr lang="en-US" noProof="0" dirty="0"/>
        </a:p>
      </dgm:t>
    </dgm:pt>
    <dgm:pt modelId="{FFD7153C-16BC-4736-BD28-FD30483C8641}" type="sibTrans" cxnId="{B4D86B37-D569-4DF9-9189-525FC38D6AF6}">
      <dgm:prSet/>
      <dgm:spPr/>
      <dgm:t>
        <a:bodyPr/>
        <a:lstStyle/>
        <a:p>
          <a:pPr algn="ctr"/>
          <a:endParaRPr lang="en-US" noProof="0" dirty="0"/>
        </a:p>
      </dgm:t>
    </dgm:pt>
    <dgm:pt modelId="{841C051D-EC6B-40BA-82EA-F1D9F6CB9291}">
      <dgm:prSet phldrT="[Tekst]" custT="1"/>
      <dgm:spPr/>
      <dgm:t>
        <a:bodyPr/>
        <a:lstStyle/>
        <a:p>
          <a:pPr algn="l"/>
          <a:r>
            <a:rPr lang="en-US" sz="1200" noProof="0" dirty="0" smtClean="0"/>
            <a:t>1. Background</a:t>
          </a:r>
          <a:endParaRPr lang="en-US" sz="1200" noProof="0" dirty="0"/>
        </a:p>
      </dgm:t>
    </dgm:pt>
    <dgm:pt modelId="{C533C482-BE7D-482E-BCAA-3B0A74F9FBA6}" type="parTrans" cxnId="{3F6E6DC1-5EC5-47B9-AC8D-DD8313D5459F}">
      <dgm:prSet/>
      <dgm:spPr/>
      <dgm:t>
        <a:bodyPr/>
        <a:lstStyle/>
        <a:p>
          <a:pPr algn="ctr"/>
          <a:endParaRPr lang="en-US" noProof="0" dirty="0"/>
        </a:p>
      </dgm:t>
    </dgm:pt>
    <dgm:pt modelId="{649045B2-507A-4AF8-92B3-8BA29D4825D9}" type="sibTrans" cxnId="{3F6E6DC1-5EC5-47B9-AC8D-DD8313D5459F}">
      <dgm:prSet/>
      <dgm:spPr/>
      <dgm:t>
        <a:bodyPr/>
        <a:lstStyle/>
        <a:p>
          <a:pPr algn="ctr"/>
          <a:endParaRPr lang="en-US" noProof="0" dirty="0"/>
        </a:p>
      </dgm:t>
    </dgm:pt>
    <dgm:pt modelId="{E66B69BC-0AFA-4A64-9FDF-5944119721BA}">
      <dgm:prSet phldrT="[Tekst]" custT="1"/>
      <dgm:spPr/>
      <dgm:t>
        <a:bodyPr/>
        <a:lstStyle/>
        <a:p>
          <a:pPr algn="l"/>
          <a:r>
            <a:rPr lang="en-US" sz="1200" noProof="0" dirty="0" smtClean="0"/>
            <a:t>3. Methods</a:t>
          </a:r>
          <a:endParaRPr lang="en-US" sz="1800" noProof="0" dirty="0"/>
        </a:p>
      </dgm:t>
    </dgm:pt>
    <dgm:pt modelId="{B2EA47A5-8F05-46A8-8C6A-0C5F4C9CE3A1}" type="parTrans" cxnId="{B7FB1C85-38F1-483C-8BB2-99DA69B08C16}">
      <dgm:prSet/>
      <dgm:spPr/>
      <dgm:t>
        <a:bodyPr/>
        <a:lstStyle/>
        <a:p>
          <a:pPr algn="ctr"/>
          <a:endParaRPr lang="en-US" noProof="0" dirty="0"/>
        </a:p>
      </dgm:t>
    </dgm:pt>
    <dgm:pt modelId="{A8DF59BC-F444-4B55-9092-E23DC616D32C}" type="sibTrans" cxnId="{B7FB1C85-38F1-483C-8BB2-99DA69B08C16}">
      <dgm:prSet/>
      <dgm:spPr/>
      <dgm:t>
        <a:bodyPr/>
        <a:lstStyle/>
        <a:p>
          <a:pPr algn="ctr"/>
          <a:endParaRPr lang="en-US" noProof="0" dirty="0"/>
        </a:p>
      </dgm:t>
    </dgm:pt>
    <dgm:pt modelId="{4470BC48-F526-439A-A5CE-0DAD0A3BA4E7}">
      <dgm:prSet phldrT="[Tekst]" custT="1"/>
      <dgm:spPr/>
      <dgm:t>
        <a:bodyPr/>
        <a:lstStyle/>
        <a:p>
          <a:pPr algn="l"/>
          <a:r>
            <a:rPr lang="en-US" sz="1200" noProof="0" dirty="0" smtClean="0"/>
            <a:t>4. Results</a:t>
          </a:r>
          <a:endParaRPr lang="en-US" sz="1800" noProof="0" dirty="0"/>
        </a:p>
      </dgm:t>
    </dgm:pt>
    <dgm:pt modelId="{209B2B6E-95A8-4982-AEE2-6048426148B6}" type="parTrans" cxnId="{75634F16-B2FD-414D-B4A1-E02BA45DC05A}">
      <dgm:prSet/>
      <dgm:spPr/>
      <dgm:t>
        <a:bodyPr/>
        <a:lstStyle/>
        <a:p>
          <a:pPr algn="ctr"/>
          <a:endParaRPr lang="en-US" noProof="0" dirty="0"/>
        </a:p>
      </dgm:t>
    </dgm:pt>
    <dgm:pt modelId="{2A97424B-F52C-43B2-B5D0-C060618CB3D8}" type="sibTrans" cxnId="{75634F16-B2FD-414D-B4A1-E02BA45DC05A}">
      <dgm:prSet/>
      <dgm:spPr/>
      <dgm:t>
        <a:bodyPr/>
        <a:lstStyle/>
        <a:p>
          <a:pPr algn="ctr"/>
          <a:endParaRPr lang="en-US" noProof="0" dirty="0"/>
        </a:p>
      </dgm:t>
    </dgm:pt>
    <dgm:pt modelId="{A16CDAFC-9EB0-4E2B-AA5E-D59C9A755FEA}">
      <dgm:prSet phldrT="[Tekst]" custT="1"/>
      <dgm:spPr/>
      <dgm:t>
        <a:bodyPr/>
        <a:lstStyle/>
        <a:p>
          <a:pPr algn="l"/>
          <a:r>
            <a:rPr lang="en-US" sz="1200" noProof="0" dirty="0" smtClean="0"/>
            <a:t>5. Conclusions</a:t>
          </a:r>
          <a:endParaRPr lang="en-US" sz="1800" noProof="0" dirty="0"/>
        </a:p>
      </dgm:t>
    </dgm:pt>
    <dgm:pt modelId="{50814511-CDD7-4B8C-A9E3-C2A2C5AA66D4}" type="parTrans" cxnId="{66059B4D-D158-4CB5-9788-E1CFB13E6130}">
      <dgm:prSet/>
      <dgm:spPr/>
      <dgm:t>
        <a:bodyPr/>
        <a:lstStyle/>
        <a:p>
          <a:pPr algn="ctr"/>
          <a:endParaRPr lang="en-US" noProof="0" dirty="0"/>
        </a:p>
      </dgm:t>
    </dgm:pt>
    <dgm:pt modelId="{A73C5B35-040C-42FD-B57B-CAFA04F46E40}" type="sibTrans" cxnId="{66059B4D-D158-4CB5-9788-E1CFB13E6130}">
      <dgm:prSet/>
      <dgm:spPr/>
      <dgm:t>
        <a:bodyPr/>
        <a:lstStyle/>
        <a:p>
          <a:pPr algn="ctr"/>
          <a:endParaRPr lang="en-US" noProof="0" dirty="0"/>
        </a:p>
      </dgm:t>
    </dgm:pt>
    <dgm:pt modelId="{15583003-2288-4B6B-8D16-4290B29921B3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87325" indent="-187325" algn="l">
            <a:lnSpc>
              <a:spcPct val="150000"/>
            </a:lnSpc>
          </a:pP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Do existing IMs provide the necessary information related to EFAs mentioned in the new CAP?</a:t>
          </a:r>
          <a:endParaRPr lang="en-US" sz="18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3FF0F7D8-692A-4FBD-9979-9F0E60DCEFB8}" type="parTrans" cxnId="{56EC0B7A-BD75-49E6-BBB7-08235ADD7AC7}">
      <dgm:prSet/>
      <dgm:spPr/>
      <dgm:t>
        <a:bodyPr/>
        <a:lstStyle/>
        <a:p>
          <a:endParaRPr lang="en-US" noProof="0" dirty="0"/>
        </a:p>
      </dgm:t>
    </dgm:pt>
    <dgm:pt modelId="{EE28F135-85D6-45DA-88D4-D5A2C6358B05}" type="sibTrans" cxnId="{56EC0B7A-BD75-49E6-BBB7-08235ADD7AC7}">
      <dgm:prSet/>
      <dgm:spPr/>
      <dgm:t>
        <a:bodyPr/>
        <a:lstStyle/>
        <a:p>
          <a:endParaRPr lang="en-US" noProof="0" dirty="0"/>
        </a:p>
      </dgm:t>
    </dgm:pt>
    <dgm:pt modelId="{5171570A-0985-4171-8A18-7A2C3E82FC63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87325" indent="-187325" algn="l">
            <a:lnSpc>
              <a:spcPct val="150000"/>
            </a:lnSpc>
          </a:pP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Is it possible to use RS to delineate </a:t>
          </a:r>
          <a:r>
            <a:rPr lang="en-US" sz="1800" b="1" noProof="0" smtClean="0">
              <a:solidFill>
                <a:schemeClr val="accent6">
                  <a:lumMod val="75000"/>
                </a:schemeClr>
              </a:solidFill>
            </a:rPr>
            <a:t>green LSE that </a:t>
          </a: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are not provided through IMs?</a:t>
          </a:r>
          <a:endParaRPr lang="en-US" sz="18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C9752AF5-9438-4FCD-BFBB-69B5F7B483A8}" type="parTrans" cxnId="{381BF561-014F-4497-B6F6-FA223E41C5FB}">
      <dgm:prSet/>
      <dgm:spPr/>
      <dgm:t>
        <a:bodyPr/>
        <a:lstStyle/>
        <a:p>
          <a:endParaRPr lang="en-US" noProof="0" dirty="0"/>
        </a:p>
      </dgm:t>
    </dgm:pt>
    <dgm:pt modelId="{257C23D2-A563-4CC5-94F9-349D59A0108C}" type="sibTrans" cxnId="{381BF561-014F-4497-B6F6-FA223E41C5FB}">
      <dgm:prSet/>
      <dgm:spPr/>
      <dgm:t>
        <a:bodyPr/>
        <a:lstStyle/>
        <a:p>
          <a:endParaRPr lang="en-US" noProof="0" dirty="0"/>
        </a:p>
      </dgm:t>
    </dgm:pt>
    <dgm:pt modelId="{201FA8E0-57CD-4F0D-A005-5FB2135F5817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449263" indent="-185738" algn="l">
            <a:lnSpc>
              <a:spcPct val="150000"/>
            </a:lnSpc>
          </a:pPr>
          <a:r>
            <a:rPr lang="en-US" sz="1400" b="0" noProof="0" dirty="0" smtClean="0">
              <a:solidFill>
                <a:schemeClr val="tx2">
                  <a:lumMod val="50000"/>
                </a:schemeClr>
              </a:solidFill>
            </a:rPr>
            <a:t>IMLB, </a:t>
          </a:r>
          <a:r>
            <a:rPr lang="en-US" sz="1400" b="0" noProof="0" dirty="0" err="1" smtClean="0">
              <a:solidFill>
                <a:schemeClr val="tx2">
                  <a:lumMod val="50000"/>
                </a:schemeClr>
              </a:solidFill>
            </a:rPr>
            <a:t>IMNa</a:t>
          </a:r>
          <a:r>
            <a:rPr lang="en-US" sz="1400" b="0" noProof="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sz="1400" b="0" noProof="0" dirty="0" err="1" smtClean="0">
              <a:solidFill>
                <a:schemeClr val="tx2">
                  <a:lumMod val="50000"/>
                </a:schemeClr>
              </a:solidFill>
            </a:rPr>
            <a:t>IMWa</a:t>
          </a:r>
          <a:r>
            <a:rPr lang="en-US" sz="1400" b="0" noProof="0" dirty="0" smtClean="0">
              <a:solidFill>
                <a:schemeClr val="tx2">
                  <a:lumMod val="50000"/>
                </a:schemeClr>
              </a:solidFill>
            </a:rPr>
            <a:t>, BGT/</a:t>
          </a:r>
          <a:r>
            <a:rPr lang="en-US" sz="1400" b="0" noProof="0" dirty="0" err="1" smtClean="0">
              <a:solidFill>
                <a:schemeClr val="tx2">
                  <a:lumMod val="50000"/>
                </a:schemeClr>
              </a:solidFill>
            </a:rPr>
            <a:t>IMGeo</a:t>
          </a:r>
          <a:r>
            <a:rPr lang="en-US" sz="1400" b="0" noProof="0" dirty="0" smtClean="0">
              <a:solidFill>
                <a:schemeClr val="tx2">
                  <a:lumMod val="50000"/>
                </a:schemeClr>
              </a:solidFill>
            </a:rPr>
            <a:t>, BRT/TOP10</a:t>
          </a:r>
          <a:endParaRPr lang="en-US" sz="1400" b="0" noProof="0" dirty="0">
            <a:solidFill>
              <a:schemeClr val="tx2">
                <a:lumMod val="50000"/>
              </a:schemeClr>
            </a:solidFill>
          </a:endParaRPr>
        </a:p>
      </dgm:t>
    </dgm:pt>
    <dgm:pt modelId="{166CCABF-4340-49DE-A7BC-7B1D7FA107C0}" type="parTrans" cxnId="{F8D979D8-B76C-4B75-B1E3-B31C2F277F6C}">
      <dgm:prSet/>
      <dgm:spPr/>
      <dgm:t>
        <a:bodyPr/>
        <a:lstStyle/>
        <a:p>
          <a:endParaRPr lang="en-US"/>
        </a:p>
      </dgm:t>
    </dgm:pt>
    <dgm:pt modelId="{6EC54891-2D54-4B01-BF19-90341F9D0666}" type="sibTrans" cxnId="{F8D979D8-B76C-4B75-B1E3-B31C2F277F6C}">
      <dgm:prSet/>
      <dgm:spPr/>
      <dgm:t>
        <a:bodyPr/>
        <a:lstStyle/>
        <a:p>
          <a:endParaRPr lang="en-US"/>
        </a:p>
      </dgm:t>
    </dgm:pt>
    <dgm:pt modelId="{32E5B525-714E-4324-A60E-B3D5A01DFA00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449263" indent="-185738" algn="l">
            <a:lnSpc>
              <a:spcPct val="150000"/>
            </a:lnSpc>
          </a:pPr>
          <a:r>
            <a:rPr lang="en-US" sz="1400" b="0" noProof="0" dirty="0" smtClean="0">
              <a:solidFill>
                <a:schemeClr val="tx2">
                  <a:lumMod val="50000"/>
                </a:schemeClr>
              </a:solidFill>
            </a:rPr>
            <a:t>Agreements and differences?</a:t>
          </a:r>
          <a:endParaRPr lang="en-US" sz="1400" b="0" noProof="0" dirty="0">
            <a:solidFill>
              <a:schemeClr val="tx2">
                <a:lumMod val="50000"/>
              </a:schemeClr>
            </a:solidFill>
          </a:endParaRPr>
        </a:p>
      </dgm:t>
    </dgm:pt>
    <dgm:pt modelId="{A15EE42E-B123-4348-80D7-439EAF907086}" type="parTrans" cxnId="{0BB1416D-B2FC-4B80-B7C1-CEDC0A5EF004}">
      <dgm:prSet/>
      <dgm:spPr/>
      <dgm:t>
        <a:bodyPr/>
        <a:lstStyle/>
        <a:p>
          <a:endParaRPr lang="en-US"/>
        </a:p>
      </dgm:t>
    </dgm:pt>
    <dgm:pt modelId="{7355499F-CD50-4CB1-83A6-D0CF5417036F}" type="sibTrans" cxnId="{0BB1416D-B2FC-4B80-B7C1-CEDC0A5EF004}">
      <dgm:prSet/>
      <dgm:spPr/>
      <dgm:t>
        <a:bodyPr/>
        <a:lstStyle/>
        <a:p>
          <a:endParaRPr lang="en-US"/>
        </a:p>
      </dgm:t>
    </dgm:pt>
    <dgm:pt modelId="{278F708E-BFD9-4F3E-A87A-13653C46A111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450850" indent="-187325" algn="l">
            <a:lnSpc>
              <a:spcPct val="150000"/>
            </a:lnSpc>
          </a:pPr>
          <a:r>
            <a:rPr lang="en-US" sz="1400" b="0" noProof="0" dirty="0" smtClean="0">
              <a:solidFill>
                <a:schemeClr val="tx2">
                  <a:lumMod val="50000"/>
                </a:schemeClr>
              </a:solidFill>
            </a:rPr>
            <a:t>Is pixel-based RS favorable over OBIA?</a:t>
          </a:r>
          <a:endParaRPr lang="en-US" sz="1400" b="0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A80A2235-2A47-4AA8-A6EF-F145A38CD26E}" type="parTrans" cxnId="{8E76CEB4-CD56-4909-8E83-FFC62E841442}">
      <dgm:prSet/>
      <dgm:spPr/>
      <dgm:t>
        <a:bodyPr/>
        <a:lstStyle/>
        <a:p>
          <a:endParaRPr lang="en-US"/>
        </a:p>
      </dgm:t>
    </dgm:pt>
    <dgm:pt modelId="{106AC9E5-E829-43F8-9500-EAF7BBFB7427}" type="sibTrans" cxnId="{8E76CEB4-CD56-4909-8E83-FFC62E841442}">
      <dgm:prSet/>
      <dgm:spPr/>
      <dgm:t>
        <a:bodyPr/>
        <a:lstStyle/>
        <a:p>
          <a:endParaRPr lang="en-US"/>
        </a:p>
      </dgm:t>
    </dgm:pt>
    <dgm:pt modelId="{B06CA2BA-B1AA-4933-9F50-4E1B42B45229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449263" indent="-185738">
            <a:lnSpc>
              <a:spcPct val="150000"/>
            </a:lnSpc>
          </a:pPr>
          <a:r>
            <a:rPr lang="en-US" sz="1400" b="0" noProof="0" dirty="0" smtClean="0">
              <a:solidFill>
                <a:schemeClr val="tx2">
                  <a:lumMod val="50000"/>
                </a:schemeClr>
              </a:solidFill>
            </a:rPr>
            <a:t>How to delineate green LSE and measure accuracy?</a:t>
          </a:r>
          <a:endParaRPr lang="en-US" sz="1400" b="0" noProof="0" dirty="0">
            <a:solidFill>
              <a:schemeClr val="tx2">
                <a:lumMod val="50000"/>
              </a:schemeClr>
            </a:solidFill>
          </a:endParaRPr>
        </a:p>
      </dgm:t>
    </dgm:pt>
    <dgm:pt modelId="{137C6213-3155-45A8-912C-D4E189F4C555}" type="parTrans" cxnId="{4C4D81DD-E7E9-4F9E-9BBF-6D4333F2D696}">
      <dgm:prSet/>
      <dgm:spPr/>
      <dgm:t>
        <a:bodyPr/>
        <a:lstStyle/>
        <a:p>
          <a:endParaRPr lang="en-US"/>
        </a:p>
      </dgm:t>
    </dgm:pt>
    <dgm:pt modelId="{F100AD8D-BE8E-405C-9405-1CAB6D8257C3}" type="sibTrans" cxnId="{4C4D81DD-E7E9-4F9E-9BBF-6D4333F2D696}">
      <dgm:prSet/>
      <dgm:spPr/>
      <dgm:t>
        <a:bodyPr/>
        <a:lstStyle/>
        <a:p>
          <a:endParaRPr lang="en-US"/>
        </a:p>
      </dgm:t>
    </dgm:pt>
    <dgm:pt modelId="{ED868B67-C544-4F2B-B2A3-F92716C8511E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450850" indent="-187325" algn="l">
            <a:lnSpc>
              <a:spcPct val="150000"/>
            </a:lnSpc>
          </a:pPr>
          <a:r>
            <a:rPr lang="en-US" sz="1400" b="0" noProof="0" dirty="0" smtClean="0">
              <a:solidFill>
                <a:schemeClr val="tx2">
                  <a:lumMod val="50000"/>
                </a:schemeClr>
              </a:solidFill>
            </a:rPr>
            <a:t>What segmentation could be used in an OBIA?</a:t>
          </a:r>
          <a:endParaRPr lang="en-US" sz="1400" b="0" noProof="0" dirty="0">
            <a:solidFill>
              <a:schemeClr val="tx2">
                <a:lumMod val="50000"/>
              </a:schemeClr>
            </a:solidFill>
          </a:endParaRPr>
        </a:p>
      </dgm:t>
    </dgm:pt>
    <dgm:pt modelId="{BFA1B58A-1A45-4C9E-A8FD-19CD14DE65A3}" type="parTrans" cxnId="{ADE0FC76-BC85-44A0-BF5E-4CB15BD69B57}">
      <dgm:prSet/>
      <dgm:spPr/>
      <dgm:t>
        <a:bodyPr/>
        <a:lstStyle/>
        <a:p>
          <a:endParaRPr lang="en-US"/>
        </a:p>
      </dgm:t>
    </dgm:pt>
    <dgm:pt modelId="{1C7B4050-E9BB-44AC-A82A-DC32FA5C4103}" type="sibTrans" cxnId="{ADE0FC76-BC85-44A0-BF5E-4CB15BD69B57}">
      <dgm:prSet/>
      <dgm:spPr/>
      <dgm:t>
        <a:bodyPr/>
        <a:lstStyle/>
        <a:p>
          <a:endParaRPr lang="en-US"/>
        </a:p>
      </dgm:t>
    </dgm:pt>
    <dgm:pt modelId="{515F4175-20DA-4559-A23A-8C1844549510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449263" indent="-185738">
            <a:lnSpc>
              <a:spcPct val="150000"/>
            </a:lnSpc>
          </a:pPr>
          <a:r>
            <a:rPr lang="en-US" sz="1400" b="0" noProof="0" dirty="0" smtClean="0">
              <a:solidFill>
                <a:schemeClr val="tx2">
                  <a:lumMod val="50000"/>
                </a:schemeClr>
              </a:solidFill>
            </a:rPr>
            <a:t>Is the delineation of green LSE more accurate using OBIA or the Tree Register?</a:t>
          </a:r>
          <a:endParaRPr lang="en-US" sz="1400" b="0" noProof="0" dirty="0">
            <a:solidFill>
              <a:schemeClr val="tx2">
                <a:lumMod val="50000"/>
              </a:schemeClr>
            </a:solidFill>
          </a:endParaRPr>
        </a:p>
      </dgm:t>
    </dgm:pt>
    <dgm:pt modelId="{7B59BDCD-770C-4FE7-9A4C-3B68AA9F4019}" type="parTrans" cxnId="{028AA2A2-3FEF-436E-905B-1632C37BFA38}">
      <dgm:prSet/>
      <dgm:spPr/>
      <dgm:t>
        <a:bodyPr/>
        <a:lstStyle/>
        <a:p>
          <a:endParaRPr lang="en-US"/>
        </a:p>
      </dgm:t>
    </dgm:pt>
    <dgm:pt modelId="{B3D2554F-BAAF-4A26-A4A9-BDBC2DD01557}" type="sibTrans" cxnId="{028AA2A2-3FEF-436E-905B-1632C37BFA38}">
      <dgm:prSet/>
      <dgm:spPr/>
      <dgm:t>
        <a:bodyPr/>
        <a:lstStyle/>
        <a:p>
          <a:endParaRPr lang="en-US"/>
        </a:p>
      </dgm:t>
    </dgm:pt>
    <dgm:pt modelId="{BFE7702A-C9F0-4D7E-8658-300ADF596F25}" type="pres">
      <dgm:prSet presAssocID="{056C2435-448F-445A-93C4-5125C0FD9A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581092-D81D-4D5E-AE45-1C6227F53AC1}" type="pres">
      <dgm:prSet presAssocID="{841C051D-EC6B-40BA-82EA-F1D9F6CB9291}" presName="linNode" presStyleCnt="0"/>
      <dgm:spPr/>
    </dgm:pt>
    <dgm:pt modelId="{910D1376-FE36-45B3-80E1-19A8BBF2D610}" type="pres">
      <dgm:prSet presAssocID="{841C051D-EC6B-40BA-82EA-F1D9F6CB9291}" presName="parentText" presStyleLbl="node1" presStyleIdx="0" presStyleCnt="5" custScaleX="43917" custScaleY="105343" custLinFactNeighborX="-420" custLinFactNeighborY="88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BF4A6-EF7C-40E0-9B6B-E6EF25F28C2A}" type="pres">
      <dgm:prSet presAssocID="{649045B2-507A-4AF8-92B3-8BA29D4825D9}" presName="sp" presStyleCnt="0"/>
      <dgm:spPr/>
    </dgm:pt>
    <dgm:pt modelId="{37F60B2F-9802-4AB6-AE54-218E1AD014C4}" type="pres">
      <dgm:prSet presAssocID="{BEDE7803-CE7B-4246-88CA-F9EE3E4CBEDC}" presName="linNode" presStyleCnt="0"/>
      <dgm:spPr/>
    </dgm:pt>
    <dgm:pt modelId="{8E7B5B5B-8495-4F1F-B72A-C181C6721B1B}" type="pres">
      <dgm:prSet presAssocID="{BEDE7803-CE7B-4246-88CA-F9EE3E4CBEDC}" presName="parentText" presStyleLbl="node1" presStyleIdx="1" presStyleCnt="5" custScaleX="101615" custScaleY="292697" custLinFactNeighborX="-915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786A0-1FD5-49E2-92CF-AA1724D4BADE}" type="pres">
      <dgm:prSet presAssocID="{BEDE7803-CE7B-4246-88CA-F9EE3E4CBEDC}" presName="descendantText" presStyleLbl="alignAccFollowNode1" presStyleIdx="0" presStyleCnt="1" custScaleX="229055" custScaleY="1657730" custLinFactNeighborX="22" custLinFactNeighborY="-8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DACF0-0AB8-4E54-AAB5-CCC54C54E459}" type="pres">
      <dgm:prSet presAssocID="{FFD7153C-16BC-4736-BD28-FD30483C8641}" presName="sp" presStyleCnt="0"/>
      <dgm:spPr/>
    </dgm:pt>
    <dgm:pt modelId="{4934E03D-E4BD-47B8-8861-59E9434CAEB5}" type="pres">
      <dgm:prSet presAssocID="{E66B69BC-0AFA-4A64-9FDF-5944119721BA}" presName="linNode" presStyleCnt="0"/>
      <dgm:spPr/>
    </dgm:pt>
    <dgm:pt modelId="{75CDBE3F-7BBB-442F-8BD9-E95122C15E59}" type="pres">
      <dgm:prSet presAssocID="{E66B69BC-0AFA-4A64-9FDF-5944119721BA}" presName="parentText" presStyleLbl="node1" presStyleIdx="2" presStyleCnt="5" custScaleX="43917" custScaleY="101192" custLinFactNeighborX="-420" custLinFactNeighborY="-225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FA414-2C6F-4CC6-AD76-ABC94A2B79C4}" type="pres">
      <dgm:prSet presAssocID="{A8DF59BC-F444-4B55-9092-E23DC616D32C}" presName="sp" presStyleCnt="0"/>
      <dgm:spPr/>
    </dgm:pt>
    <dgm:pt modelId="{130B6607-9A61-4775-91A4-8C56B23BD01C}" type="pres">
      <dgm:prSet presAssocID="{4470BC48-F526-439A-A5CE-0DAD0A3BA4E7}" presName="linNode" presStyleCnt="0"/>
      <dgm:spPr/>
    </dgm:pt>
    <dgm:pt modelId="{AC4BCE6A-B8AA-46FB-9626-8D008C9BFC4A}" type="pres">
      <dgm:prSet presAssocID="{4470BC48-F526-439A-A5CE-0DAD0A3BA4E7}" presName="parentText" presStyleLbl="node1" presStyleIdx="3" presStyleCnt="5" custScaleX="43917" custScaleY="101356" custLinFactNeighborX="-420" custLinFactNeighborY="-103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A6E06-3AE3-48FD-8034-02279353E312}" type="pres">
      <dgm:prSet presAssocID="{2A97424B-F52C-43B2-B5D0-C060618CB3D8}" presName="sp" presStyleCnt="0"/>
      <dgm:spPr/>
    </dgm:pt>
    <dgm:pt modelId="{CF33F696-F8F7-459B-A626-10AC8DA4CAE4}" type="pres">
      <dgm:prSet presAssocID="{A16CDAFC-9EB0-4E2B-AA5E-D59C9A755FEA}" presName="linNode" presStyleCnt="0"/>
      <dgm:spPr/>
    </dgm:pt>
    <dgm:pt modelId="{5C66F96C-12E1-4DAE-A245-580FE83C3F47}" type="pres">
      <dgm:prSet presAssocID="{A16CDAFC-9EB0-4E2B-AA5E-D59C9A755FEA}" presName="parentText" presStyleLbl="node1" presStyleIdx="4" presStyleCnt="5" custScaleX="43917" custScaleY="101685" custLinFactNeighborX="-915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E4E5F4-9A2C-4B6D-B945-7E4EDAD100DC}" type="presOf" srcId="{15583003-2288-4B6B-8D16-4290B29921B3}" destId="{B68786A0-1FD5-49E2-92CF-AA1724D4BADE}" srcOrd="0" destOrd="0" presId="urn:microsoft.com/office/officeart/2005/8/layout/vList5"/>
    <dgm:cxn modelId="{ADE0FC76-BC85-44A0-BF5E-4CB15BD69B57}" srcId="{BEDE7803-CE7B-4246-88CA-F9EE3E4CBEDC}" destId="{ED868B67-C544-4F2B-B2A3-F92716C8511E}" srcOrd="3" destOrd="0" parTransId="{BFA1B58A-1A45-4C9E-A8FD-19CD14DE65A3}" sibTransId="{1C7B4050-E9BB-44AC-A82A-DC32FA5C4103}"/>
    <dgm:cxn modelId="{F8D979D8-B76C-4B75-B1E3-B31C2F277F6C}" srcId="{15583003-2288-4B6B-8D16-4290B29921B3}" destId="{201FA8E0-57CD-4F0D-A005-5FB2135F5817}" srcOrd="1" destOrd="0" parTransId="{166CCABF-4340-49DE-A7BC-7B1D7FA107C0}" sibTransId="{6EC54891-2D54-4B01-BF19-90341F9D0666}"/>
    <dgm:cxn modelId="{F81AE532-C1E5-4871-B6E7-87B94A347457}" type="presOf" srcId="{A16CDAFC-9EB0-4E2B-AA5E-D59C9A755FEA}" destId="{5C66F96C-12E1-4DAE-A245-580FE83C3F47}" srcOrd="0" destOrd="0" presId="urn:microsoft.com/office/officeart/2005/8/layout/vList5"/>
    <dgm:cxn modelId="{0AC25293-2504-4BC9-9424-4AE0DA1A4F14}" type="presOf" srcId="{32E5B525-714E-4324-A60E-B3D5A01DFA00}" destId="{B68786A0-1FD5-49E2-92CF-AA1724D4BADE}" srcOrd="0" destOrd="1" presId="urn:microsoft.com/office/officeart/2005/8/layout/vList5"/>
    <dgm:cxn modelId="{9B39BB44-C6FF-4749-9DD5-CFECF83FFB65}" type="presOf" srcId="{4470BC48-F526-439A-A5CE-0DAD0A3BA4E7}" destId="{AC4BCE6A-B8AA-46FB-9626-8D008C9BFC4A}" srcOrd="0" destOrd="0" presId="urn:microsoft.com/office/officeart/2005/8/layout/vList5"/>
    <dgm:cxn modelId="{8E76CEB4-CD56-4909-8E83-FFC62E841442}" srcId="{BEDE7803-CE7B-4246-88CA-F9EE3E4CBEDC}" destId="{278F708E-BFD9-4F3E-A87A-13653C46A111}" srcOrd="2" destOrd="0" parTransId="{A80A2235-2A47-4AA8-A6EF-F145A38CD26E}" sibTransId="{106AC9E5-E829-43F8-9500-EAF7BBFB7427}"/>
    <dgm:cxn modelId="{0BB1416D-B2FC-4B80-B7C1-CEDC0A5EF004}" srcId="{15583003-2288-4B6B-8D16-4290B29921B3}" destId="{32E5B525-714E-4324-A60E-B3D5A01DFA00}" srcOrd="0" destOrd="0" parTransId="{A15EE42E-B123-4348-80D7-439EAF907086}" sibTransId="{7355499F-CD50-4CB1-83A6-D0CF5417036F}"/>
    <dgm:cxn modelId="{EE6EA068-3C2A-4923-8E36-1A5999AC078E}" type="presOf" srcId="{278F708E-BFD9-4F3E-A87A-13653C46A111}" destId="{B68786A0-1FD5-49E2-92CF-AA1724D4BADE}" srcOrd="0" destOrd="4" presId="urn:microsoft.com/office/officeart/2005/8/layout/vList5"/>
    <dgm:cxn modelId="{66059B4D-D158-4CB5-9788-E1CFB13E6130}" srcId="{056C2435-448F-445A-93C4-5125C0FD9A2E}" destId="{A16CDAFC-9EB0-4E2B-AA5E-D59C9A755FEA}" srcOrd="4" destOrd="0" parTransId="{50814511-CDD7-4B8C-A9E3-C2A2C5AA66D4}" sibTransId="{A73C5B35-040C-42FD-B57B-CAFA04F46E40}"/>
    <dgm:cxn modelId="{ED004DEB-D1C8-44DC-9559-63ADC9C967C9}" type="presOf" srcId="{E66B69BC-0AFA-4A64-9FDF-5944119721BA}" destId="{75CDBE3F-7BBB-442F-8BD9-E95122C15E59}" srcOrd="0" destOrd="0" presId="urn:microsoft.com/office/officeart/2005/8/layout/vList5"/>
    <dgm:cxn modelId="{4C4D81DD-E7E9-4F9E-9BBF-6D4333F2D696}" srcId="{BEDE7803-CE7B-4246-88CA-F9EE3E4CBEDC}" destId="{B06CA2BA-B1AA-4933-9F50-4E1B42B45229}" srcOrd="4" destOrd="0" parTransId="{137C6213-3155-45A8-912C-D4E189F4C555}" sibTransId="{F100AD8D-BE8E-405C-9405-1CAB6D8257C3}"/>
    <dgm:cxn modelId="{56EC0B7A-BD75-49E6-BBB7-08235ADD7AC7}" srcId="{BEDE7803-CE7B-4246-88CA-F9EE3E4CBEDC}" destId="{15583003-2288-4B6B-8D16-4290B29921B3}" srcOrd="0" destOrd="0" parTransId="{3FF0F7D8-692A-4FBD-9979-9F0E60DCEFB8}" sibTransId="{EE28F135-85D6-45DA-88D4-D5A2C6358B05}"/>
    <dgm:cxn modelId="{0E8DCA86-7D78-4076-B2CD-205C3DB1EAB5}" type="presOf" srcId="{BEDE7803-CE7B-4246-88CA-F9EE3E4CBEDC}" destId="{8E7B5B5B-8495-4F1F-B72A-C181C6721B1B}" srcOrd="0" destOrd="0" presId="urn:microsoft.com/office/officeart/2005/8/layout/vList5"/>
    <dgm:cxn modelId="{381BF561-014F-4497-B6F6-FA223E41C5FB}" srcId="{BEDE7803-CE7B-4246-88CA-F9EE3E4CBEDC}" destId="{5171570A-0985-4171-8A18-7A2C3E82FC63}" srcOrd="1" destOrd="0" parTransId="{C9752AF5-9438-4FCD-BFBB-69B5F7B483A8}" sibTransId="{257C23D2-A563-4CC5-94F9-349D59A0108C}"/>
    <dgm:cxn modelId="{D5F1E729-1B6C-4931-A941-1EE9DE916DF4}" type="presOf" srcId="{5171570A-0985-4171-8A18-7A2C3E82FC63}" destId="{B68786A0-1FD5-49E2-92CF-AA1724D4BADE}" srcOrd="0" destOrd="3" presId="urn:microsoft.com/office/officeart/2005/8/layout/vList5"/>
    <dgm:cxn modelId="{A012C34E-E7D1-45C1-938F-2635DD779C7A}" type="presOf" srcId="{841C051D-EC6B-40BA-82EA-F1D9F6CB9291}" destId="{910D1376-FE36-45B3-80E1-19A8BBF2D610}" srcOrd="0" destOrd="0" presId="urn:microsoft.com/office/officeart/2005/8/layout/vList5"/>
    <dgm:cxn modelId="{2D9B6E7F-1E7E-41D9-96B2-A1EDA1C9F916}" type="presOf" srcId="{B06CA2BA-B1AA-4933-9F50-4E1B42B45229}" destId="{B68786A0-1FD5-49E2-92CF-AA1724D4BADE}" srcOrd="0" destOrd="6" presId="urn:microsoft.com/office/officeart/2005/8/layout/vList5"/>
    <dgm:cxn modelId="{B4D86B37-D569-4DF9-9189-525FC38D6AF6}" srcId="{056C2435-448F-445A-93C4-5125C0FD9A2E}" destId="{BEDE7803-CE7B-4246-88CA-F9EE3E4CBEDC}" srcOrd="1" destOrd="0" parTransId="{0257E46A-E10F-4A52-8AAD-0C68354D65DA}" sibTransId="{FFD7153C-16BC-4736-BD28-FD30483C8641}"/>
    <dgm:cxn modelId="{214F00AF-0249-472F-8F80-347FB5AE20EA}" type="presOf" srcId="{ED868B67-C544-4F2B-B2A3-F92716C8511E}" destId="{B68786A0-1FD5-49E2-92CF-AA1724D4BADE}" srcOrd="0" destOrd="5" presId="urn:microsoft.com/office/officeart/2005/8/layout/vList5"/>
    <dgm:cxn modelId="{E5F6B19A-ECD7-4444-AFBD-0FEB3968A09D}" type="presOf" srcId="{201FA8E0-57CD-4F0D-A005-5FB2135F5817}" destId="{B68786A0-1FD5-49E2-92CF-AA1724D4BADE}" srcOrd="0" destOrd="2" presId="urn:microsoft.com/office/officeart/2005/8/layout/vList5"/>
    <dgm:cxn modelId="{3F6E6DC1-5EC5-47B9-AC8D-DD8313D5459F}" srcId="{056C2435-448F-445A-93C4-5125C0FD9A2E}" destId="{841C051D-EC6B-40BA-82EA-F1D9F6CB9291}" srcOrd="0" destOrd="0" parTransId="{C533C482-BE7D-482E-BCAA-3B0A74F9FBA6}" sibTransId="{649045B2-507A-4AF8-92B3-8BA29D4825D9}"/>
    <dgm:cxn modelId="{8063380E-E637-46F6-AD2E-BD17021D5465}" type="presOf" srcId="{056C2435-448F-445A-93C4-5125C0FD9A2E}" destId="{BFE7702A-C9F0-4D7E-8658-300ADF596F25}" srcOrd="0" destOrd="0" presId="urn:microsoft.com/office/officeart/2005/8/layout/vList5"/>
    <dgm:cxn modelId="{028AA2A2-3FEF-436E-905B-1632C37BFA38}" srcId="{BEDE7803-CE7B-4246-88CA-F9EE3E4CBEDC}" destId="{515F4175-20DA-4559-A23A-8C1844549510}" srcOrd="5" destOrd="0" parTransId="{7B59BDCD-770C-4FE7-9A4C-3B68AA9F4019}" sibTransId="{B3D2554F-BAAF-4A26-A4A9-BDBC2DD01557}"/>
    <dgm:cxn modelId="{75634F16-B2FD-414D-B4A1-E02BA45DC05A}" srcId="{056C2435-448F-445A-93C4-5125C0FD9A2E}" destId="{4470BC48-F526-439A-A5CE-0DAD0A3BA4E7}" srcOrd="3" destOrd="0" parTransId="{209B2B6E-95A8-4982-AEE2-6048426148B6}" sibTransId="{2A97424B-F52C-43B2-B5D0-C060618CB3D8}"/>
    <dgm:cxn modelId="{C83DF836-D8A0-47CF-B3E0-D73281BE0DB8}" type="presOf" srcId="{515F4175-20DA-4559-A23A-8C1844549510}" destId="{B68786A0-1FD5-49E2-92CF-AA1724D4BADE}" srcOrd="0" destOrd="7" presId="urn:microsoft.com/office/officeart/2005/8/layout/vList5"/>
    <dgm:cxn modelId="{B7FB1C85-38F1-483C-8BB2-99DA69B08C16}" srcId="{056C2435-448F-445A-93C4-5125C0FD9A2E}" destId="{E66B69BC-0AFA-4A64-9FDF-5944119721BA}" srcOrd="2" destOrd="0" parTransId="{B2EA47A5-8F05-46A8-8C6A-0C5F4C9CE3A1}" sibTransId="{A8DF59BC-F444-4B55-9092-E23DC616D32C}"/>
    <dgm:cxn modelId="{CF1CA4A4-E7ED-4232-8491-5F65718E2753}" type="presParOf" srcId="{BFE7702A-C9F0-4D7E-8658-300ADF596F25}" destId="{4F581092-D81D-4D5E-AE45-1C6227F53AC1}" srcOrd="0" destOrd="0" presId="urn:microsoft.com/office/officeart/2005/8/layout/vList5"/>
    <dgm:cxn modelId="{74DF3FEF-E4C2-4CC3-8FCA-560DE676E950}" type="presParOf" srcId="{4F581092-D81D-4D5E-AE45-1C6227F53AC1}" destId="{910D1376-FE36-45B3-80E1-19A8BBF2D610}" srcOrd="0" destOrd="0" presId="urn:microsoft.com/office/officeart/2005/8/layout/vList5"/>
    <dgm:cxn modelId="{6C0517FC-B551-40E7-961E-FABF9861D26B}" type="presParOf" srcId="{BFE7702A-C9F0-4D7E-8658-300ADF596F25}" destId="{044BF4A6-EF7C-40E0-9B6B-E6EF25F28C2A}" srcOrd="1" destOrd="0" presId="urn:microsoft.com/office/officeart/2005/8/layout/vList5"/>
    <dgm:cxn modelId="{535EE914-07E1-47AE-A5AC-97D07C92687E}" type="presParOf" srcId="{BFE7702A-C9F0-4D7E-8658-300ADF596F25}" destId="{37F60B2F-9802-4AB6-AE54-218E1AD014C4}" srcOrd="2" destOrd="0" presId="urn:microsoft.com/office/officeart/2005/8/layout/vList5"/>
    <dgm:cxn modelId="{2F0546B2-8EFE-4010-8E06-24C829E81A96}" type="presParOf" srcId="{37F60B2F-9802-4AB6-AE54-218E1AD014C4}" destId="{8E7B5B5B-8495-4F1F-B72A-C181C6721B1B}" srcOrd="0" destOrd="0" presId="urn:microsoft.com/office/officeart/2005/8/layout/vList5"/>
    <dgm:cxn modelId="{70B78AA1-BB65-40A8-94AB-DE8AA3A332C6}" type="presParOf" srcId="{37F60B2F-9802-4AB6-AE54-218E1AD014C4}" destId="{B68786A0-1FD5-49E2-92CF-AA1724D4BADE}" srcOrd="1" destOrd="0" presId="urn:microsoft.com/office/officeart/2005/8/layout/vList5"/>
    <dgm:cxn modelId="{16DBD349-B519-4EFC-AE67-D6531294E572}" type="presParOf" srcId="{BFE7702A-C9F0-4D7E-8658-300ADF596F25}" destId="{C42DACF0-0AB8-4E54-AAB5-CCC54C54E459}" srcOrd="3" destOrd="0" presId="urn:microsoft.com/office/officeart/2005/8/layout/vList5"/>
    <dgm:cxn modelId="{35ABB3B5-C5C9-40BD-A6A7-098AA986BA79}" type="presParOf" srcId="{BFE7702A-C9F0-4D7E-8658-300ADF596F25}" destId="{4934E03D-E4BD-47B8-8861-59E9434CAEB5}" srcOrd="4" destOrd="0" presId="urn:microsoft.com/office/officeart/2005/8/layout/vList5"/>
    <dgm:cxn modelId="{94D65452-CCED-4FFD-B58D-BFFF28A307D8}" type="presParOf" srcId="{4934E03D-E4BD-47B8-8861-59E9434CAEB5}" destId="{75CDBE3F-7BBB-442F-8BD9-E95122C15E59}" srcOrd="0" destOrd="0" presId="urn:microsoft.com/office/officeart/2005/8/layout/vList5"/>
    <dgm:cxn modelId="{16BE8709-B7F3-43D5-90E4-70D5601E079F}" type="presParOf" srcId="{BFE7702A-C9F0-4D7E-8658-300ADF596F25}" destId="{307FA414-2C6F-4CC6-AD76-ABC94A2B79C4}" srcOrd="5" destOrd="0" presId="urn:microsoft.com/office/officeart/2005/8/layout/vList5"/>
    <dgm:cxn modelId="{2BAA9B42-EF17-4348-AC83-1D84DCC24B48}" type="presParOf" srcId="{BFE7702A-C9F0-4D7E-8658-300ADF596F25}" destId="{130B6607-9A61-4775-91A4-8C56B23BD01C}" srcOrd="6" destOrd="0" presId="urn:microsoft.com/office/officeart/2005/8/layout/vList5"/>
    <dgm:cxn modelId="{BB0F4DCF-DCD8-435F-98F1-1DF36A808C9B}" type="presParOf" srcId="{130B6607-9A61-4775-91A4-8C56B23BD01C}" destId="{AC4BCE6A-B8AA-46FB-9626-8D008C9BFC4A}" srcOrd="0" destOrd="0" presId="urn:microsoft.com/office/officeart/2005/8/layout/vList5"/>
    <dgm:cxn modelId="{38C43FF3-F7C3-40B4-BBE4-FA18EFF61BE0}" type="presParOf" srcId="{BFE7702A-C9F0-4D7E-8658-300ADF596F25}" destId="{240A6E06-3AE3-48FD-8034-02279353E312}" srcOrd="7" destOrd="0" presId="urn:microsoft.com/office/officeart/2005/8/layout/vList5"/>
    <dgm:cxn modelId="{1F5B2A18-D5D3-4B63-8568-B3375E8E9C0D}" type="presParOf" srcId="{BFE7702A-C9F0-4D7E-8658-300ADF596F25}" destId="{CF33F696-F8F7-459B-A626-10AC8DA4CAE4}" srcOrd="8" destOrd="0" presId="urn:microsoft.com/office/officeart/2005/8/layout/vList5"/>
    <dgm:cxn modelId="{D6654D41-0199-4AC7-9ADE-9CEFD3BB0874}" type="presParOf" srcId="{CF33F696-F8F7-459B-A626-10AC8DA4CAE4}" destId="{5C66F96C-12E1-4DAE-A245-580FE83C3F4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6C2435-448F-445A-93C4-5125C0FD9A2E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EDE7803-CE7B-4246-88CA-F9EE3E4CBEDC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3. Methods</a:t>
          </a:r>
          <a:endParaRPr lang="en-US" sz="4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0257E46A-E10F-4A52-8AAD-0C68354D65DA}" type="parTrans" cxnId="{B4D86B37-D569-4DF9-9189-525FC38D6AF6}">
      <dgm:prSet/>
      <dgm:spPr/>
      <dgm:t>
        <a:bodyPr/>
        <a:lstStyle/>
        <a:p>
          <a:endParaRPr lang="en-US" noProof="0" dirty="0"/>
        </a:p>
      </dgm:t>
    </dgm:pt>
    <dgm:pt modelId="{FFD7153C-16BC-4736-BD28-FD30483C8641}" type="sibTrans" cxnId="{B4D86B37-D569-4DF9-9189-525FC38D6AF6}">
      <dgm:prSet/>
      <dgm:spPr/>
      <dgm:t>
        <a:bodyPr/>
        <a:lstStyle/>
        <a:p>
          <a:endParaRPr lang="en-US" noProof="0" dirty="0"/>
        </a:p>
      </dgm:t>
    </dgm:pt>
    <dgm:pt modelId="{841C051D-EC6B-40BA-82EA-F1D9F6CB9291}">
      <dgm:prSet phldrT="[Tekst]" custT="1"/>
      <dgm:spPr/>
      <dgm:t>
        <a:bodyPr/>
        <a:lstStyle/>
        <a:p>
          <a:r>
            <a:rPr lang="en-US" sz="1200" noProof="0" dirty="0" smtClean="0"/>
            <a:t>1. Background</a:t>
          </a:r>
          <a:endParaRPr lang="en-US" sz="1800" noProof="0" dirty="0"/>
        </a:p>
      </dgm:t>
    </dgm:pt>
    <dgm:pt modelId="{C533C482-BE7D-482E-BCAA-3B0A74F9FBA6}" type="parTrans" cxnId="{3F6E6DC1-5EC5-47B9-AC8D-DD8313D5459F}">
      <dgm:prSet/>
      <dgm:spPr/>
      <dgm:t>
        <a:bodyPr/>
        <a:lstStyle/>
        <a:p>
          <a:endParaRPr lang="en-US" noProof="0" dirty="0"/>
        </a:p>
      </dgm:t>
    </dgm:pt>
    <dgm:pt modelId="{649045B2-507A-4AF8-92B3-8BA29D4825D9}" type="sibTrans" cxnId="{3F6E6DC1-5EC5-47B9-AC8D-DD8313D5459F}">
      <dgm:prSet/>
      <dgm:spPr/>
      <dgm:t>
        <a:bodyPr/>
        <a:lstStyle/>
        <a:p>
          <a:endParaRPr lang="en-US" noProof="0" dirty="0"/>
        </a:p>
      </dgm:t>
    </dgm:pt>
    <dgm:pt modelId="{E66B69BC-0AFA-4A64-9FDF-5944119721BA}">
      <dgm:prSet phldrT="[Tekst]" custT="1"/>
      <dgm:spPr/>
      <dgm:t>
        <a:bodyPr/>
        <a:lstStyle/>
        <a:p>
          <a:r>
            <a:rPr lang="en-US" sz="1200" noProof="0" dirty="0" smtClean="0"/>
            <a:t>4. Results</a:t>
          </a:r>
          <a:endParaRPr lang="en-US" sz="1800" noProof="0" dirty="0"/>
        </a:p>
      </dgm:t>
    </dgm:pt>
    <dgm:pt modelId="{B2EA47A5-8F05-46A8-8C6A-0C5F4C9CE3A1}" type="parTrans" cxnId="{B7FB1C85-38F1-483C-8BB2-99DA69B08C16}">
      <dgm:prSet/>
      <dgm:spPr/>
      <dgm:t>
        <a:bodyPr/>
        <a:lstStyle/>
        <a:p>
          <a:endParaRPr lang="en-US" noProof="0" dirty="0"/>
        </a:p>
      </dgm:t>
    </dgm:pt>
    <dgm:pt modelId="{A8DF59BC-F444-4B55-9092-E23DC616D32C}" type="sibTrans" cxnId="{B7FB1C85-38F1-483C-8BB2-99DA69B08C16}">
      <dgm:prSet/>
      <dgm:spPr/>
      <dgm:t>
        <a:bodyPr/>
        <a:lstStyle/>
        <a:p>
          <a:endParaRPr lang="en-US" noProof="0" dirty="0"/>
        </a:p>
      </dgm:t>
    </dgm:pt>
    <dgm:pt modelId="{A16CDAFC-9EB0-4E2B-AA5E-D59C9A755FEA}">
      <dgm:prSet phldrT="[Tekst]" custT="1"/>
      <dgm:spPr/>
      <dgm:t>
        <a:bodyPr/>
        <a:lstStyle/>
        <a:p>
          <a:r>
            <a:rPr lang="en-US" sz="1200" noProof="0" dirty="0" smtClean="0"/>
            <a:t>5. Conclusions</a:t>
          </a:r>
          <a:endParaRPr lang="en-US" sz="1800" noProof="0" dirty="0"/>
        </a:p>
      </dgm:t>
    </dgm:pt>
    <dgm:pt modelId="{50814511-CDD7-4B8C-A9E3-C2A2C5AA66D4}" type="parTrans" cxnId="{66059B4D-D158-4CB5-9788-E1CFB13E6130}">
      <dgm:prSet/>
      <dgm:spPr/>
      <dgm:t>
        <a:bodyPr/>
        <a:lstStyle/>
        <a:p>
          <a:endParaRPr lang="en-US" noProof="0" dirty="0"/>
        </a:p>
      </dgm:t>
    </dgm:pt>
    <dgm:pt modelId="{A73C5B35-040C-42FD-B57B-CAFA04F46E40}" type="sibTrans" cxnId="{66059B4D-D158-4CB5-9788-E1CFB13E6130}">
      <dgm:prSet/>
      <dgm:spPr/>
      <dgm:t>
        <a:bodyPr/>
        <a:lstStyle/>
        <a:p>
          <a:endParaRPr lang="en-US" noProof="0" dirty="0"/>
        </a:p>
      </dgm:t>
    </dgm:pt>
    <dgm:pt modelId="{E0DF31BB-7F65-4023-8829-561FE1A24743}">
      <dgm:prSet phldrT="[Tekst]" custT="1"/>
      <dgm:spPr/>
      <dgm:t>
        <a:bodyPr/>
        <a:lstStyle/>
        <a:p>
          <a:r>
            <a:rPr lang="en-US" sz="1200" noProof="0" dirty="0" smtClean="0"/>
            <a:t>2. Research</a:t>
          </a:r>
          <a:r>
            <a:rPr lang="en-US" sz="1800" noProof="0" dirty="0" smtClean="0"/>
            <a:t> </a:t>
          </a:r>
          <a:r>
            <a:rPr lang="en-US" sz="1200" noProof="0" dirty="0" smtClean="0"/>
            <a:t>Question</a:t>
          </a:r>
          <a:endParaRPr lang="en-US" sz="1800" noProof="0" dirty="0"/>
        </a:p>
      </dgm:t>
    </dgm:pt>
    <dgm:pt modelId="{818F9B1D-32B9-4490-BE47-516B07C67F07}" type="parTrans" cxnId="{591D28D9-CC0F-47A7-9F58-4221163199E7}">
      <dgm:prSet/>
      <dgm:spPr/>
      <dgm:t>
        <a:bodyPr/>
        <a:lstStyle/>
        <a:p>
          <a:endParaRPr lang="en-US" noProof="0" dirty="0"/>
        </a:p>
      </dgm:t>
    </dgm:pt>
    <dgm:pt modelId="{FF056DF7-4621-47EF-BAEB-E9B5BEFFD272}" type="sibTrans" cxnId="{591D28D9-CC0F-47A7-9F58-4221163199E7}">
      <dgm:prSet/>
      <dgm:spPr/>
      <dgm:t>
        <a:bodyPr/>
        <a:lstStyle/>
        <a:p>
          <a:endParaRPr lang="en-US" noProof="0" dirty="0"/>
        </a:p>
      </dgm:t>
    </dgm:pt>
    <dgm:pt modelId="{7208C9BA-8C2F-48B8-B916-CBB1FA72E33B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Data Specification Cycle</a:t>
          </a:r>
          <a:endParaRPr lang="en-US" sz="18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72AA4544-390C-42D8-ACD7-51B63A651008}" type="parTrans" cxnId="{EA9D2863-2A82-4C0D-A55B-09CFAC275F8D}">
      <dgm:prSet/>
      <dgm:spPr/>
      <dgm:t>
        <a:bodyPr/>
        <a:lstStyle/>
        <a:p>
          <a:endParaRPr lang="en-US" noProof="0" dirty="0"/>
        </a:p>
      </dgm:t>
    </dgm:pt>
    <dgm:pt modelId="{7D44B618-A2F1-4B2D-93FE-D9EBB06CD31A}" type="sibTrans" cxnId="{EA9D2863-2A82-4C0D-A55B-09CFAC275F8D}">
      <dgm:prSet/>
      <dgm:spPr/>
      <dgm:t>
        <a:bodyPr/>
        <a:lstStyle/>
        <a:p>
          <a:endParaRPr lang="en-US" noProof="0" dirty="0"/>
        </a:p>
      </dgm:t>
    </dgm:pt>
    <dgm:pt modelId="{1A3E8208-6661-4308-8A70-B02498BF4927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r>
            <a:rPr lang="en-US" sz="1800" b="1" noProof="0" dirty="0" smtClean="0">
              <a:solidFill>
                <a:schemeClr val="accent6">
                  <a:lumMod val="75000"/>
                </a:schemeClr>
              </a:solidFill>
            </a:rPr>
            <a:t>Object Based Image Analysis</a:t>
          </a:r>
          <a:endParaRPr lang="en-US" sz="1800" b="1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A6C2E260-CD91-4C33-B1E9-BDDEEFCDBA5A}" type="parTrans" cxnId="{AF1FE894-8992-4A6C-8631-8E7FA744ACE8}">
      <dgm:prSet/>
      <dgm:spPr/>
      <dgm:t>
        <a:bodyPr/>
        <a:lstStyle/>
        <a:p>
          <a:endParaRPr lang="en-US" noProof="0" dirty="0"/>
        </a:p>
      </dgm:t>
    </dgm:pt>
    <dgm:pt modelId="{3D055FC8-BC70-4D6E-BF6C-46A6BFB7613D}" type="sibTrans" cxnId="{AF1FE894-8992-4A6C-8631-8E7FA744ACE8}">
      <dgm:prSet/>
      <dgm:spPr/>
      <dgm:t>
        <a:bodyPr/>
        <a:lstStyle/>
        <a:p>
          <a:endParaRPr lang="en-US" noProof="0" dirty="0"/>
        </a:p>
      </dgm:t>
    </dgm:pt>
    <dgm:pt modelId="{F4AE85B4-D59C-4DFA-8D19-4472530337F5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r>
            <a:rPr lang="en-US" sz="1600" b="0" noProof="0" dirty="0" smtClean="0">
              <a:solidFill>
                <a:schemeClr val="accent6">
                  <a:lumMod val="75000"/>
                </a:schemeClr>
              </a:solidFill>
            </a:rPr>
            <a:t>Area </a:t>
          </a:r>
          <a:r>
            <a:rPr lang="en-US" sz="1600" b="0" noProof="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en-US" sz="1600" b="0" noProof="0" dirty="0" smtClean="0">
              <a:solidFill>
                <a:schemeClr val="accent6">
                  <a:lumMod val="75000"/>
                </a:schemeClr>
              </a:solidFill>
            </a:rPr>
            <a:t>Segmentation, Goodness Evaluation, Classification, Accuracy assessment</a:t>
          </a:r>
          <a:endParaRPr lang="en-US" sz="1600" b="0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205C7A50-A16B-4D56-A2E8-EBA2064877A6}" type="parTrans" cxnId="{CEABA7EF-8433-4EA2-B25E-6A640C0B749B}">
      <dgm:prSet/>
      <dgm:spPr/>
      <dgm:t>
        <a:bodyPr/>
        <a:lstStyle/>
        <a:p>
          <a:endParaRPr lang="en-US"/>
        </a:p>
      </dgm:t>
    </dgm:pt>
    <dgm:pt modelId="{37B87CF0-ED51-410C-93BB-1788E7BF343C}" type="sibTrans" cxnId="{CEABA7EF-8433-4EA2-B25E-6A640C0B749B}">
      <dgm:prSet/>
      <dgm:spPr/>
      <dgm:t>
        <a:bodyPr/>
        <a:lstStyle/>
        <a:p>
          <a:endParaRPr lang="en-US"/>
        </a:p>
      </dgm:t>
    </dgm:pt>
    <dgm:pt modelId="{BFE7702A-C9F0-4D7E-8658-300ADF596F25}" type="pres">
      <dgm:prSet presAssocID="{056C2435-448F-445A-93C4-5125C0FD9A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581092-D81D-4D5E-AE45-1C6227F53AC1}" type="pres">
      <dgm:prSet presAssocID="{841C051D-EC6B-40BA-82EA-F1D9F6CB9291}" presName="linNode" presStyleCnt="0"/>
      <dgm:spPr/>
    </dgm:pt>
    <dgm:pt modelId="{910D1376-FE36-45B3-80E1-19A8BBF2D610}" type="pres">
      <dgm:prSet presAssocID="{841C051D-EC6B-40BA-82EA-F1D9F6CB9291}" presName="parentText" presStyleLbl="node1" presStyleIdx="0" presStyleCnt="5" custScaleX="43917" custScaleY="49321" custLinFactNeighborX="-868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BF4A6-EF7C-40E0-9B6B-E6EF25F28C2A}" type="pres">
      <dgm:prSet presAssocID="{649045B2-507A-4AF8-92B3-8BA29D4825D9}" presName="sp" presStyleCnt="0"/>
      <dgm:spPr/>
    </dgm:pt>
    <dgm:pt modelId="{D3C4F38E-246B-4006-BE7B-35003CE7095C}" type="pres">
      <dgm:prSet presAssocID="{E0DF31BB-7F65-4023-8829-561FE1A24743}" presName="linNode" presStyleCnt="0"/>
      <dgm:spPr/>
    </dgm:pt>
    <dgm:pt modelId="{1C2FBFCB-562B-4183-BD21-F3CF56135854}" type="pres">
      <dgm:prSet presAssocID="{E0DF31BB-7F65-4023-8829-561FE1A24743}" presName="parentText" presStyleLbl="node1" presStyleIdx="1" presStyleCnt="5" custScaleX="43917" custScaleY="50596" custLinFactNeighborX="-868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25113-06E2-4614-9BF5-20B14CA49E6E}" type="pres">
      <dgm:prSet presAssocID="{FF056DF7-4621-47EF-BAEB-E9B5BEFFD272}" presName="sp" presStyleCnt="0"/>
      <dgm:spPr/>
    </dgm:pt>
    <dgm:pt modelId="{37F60B2F-9802-4AB6-AE54-218E1AD014C4}" type="pres">
      <dgm:prSet presAssocID="{BEDE7803-CE7B-4246-88CA-F9EE3E4CBEDC}" presName="linNode" presStyleCnt="0"/>
      <dgm:spPr/>
    </dgm:pt>
    <dgm:pt modelId="{8E7B5B5B-8495-4F1F-B72A-C181C6721B1B}" type="pres">
      <dgm:prSet presAssocID="{BEDE7803-CE7B-4246-88CA-F9EE3E4CBEDC}" presName="parentText" presStyleLbl="node1" presStyleIdx="2" presStyleCnt="5" custScaleX="63438" custLinFactNeighborX="-868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786A0-1FD5-49E2-92CF-AA1724D4BADE}" type="pres">
      <dgm:prSet presAssocID="{BEDE7803-CE7B-4246-88CA-F9EE3E4CBEDC}" presName="descendantText" presStyleLbl="alignAccFollowNode1" presStyleIdx="0" presStyleCnt="1" custScaleX="120869" custScaleY="111836" custLinFactNeighborX="-2374" custLinFactNeighborY="250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C42DACF0-0AB8-4E54-AAB5-CCC54C54E459}" type="pres">
      <dgm:prSet presAssocID="{FFD7153C-16BC-4736-BD28-FD30483C8641}" presName="sp" presStyleCnt="0"/>
      <dgm:spPr/>
    </dgm:pt>
    <dgm:pt modelId="{4934E03D-E4BD-47B8-8861-59E9434CAEB5}" type="pres">
      <dgm:prSet presAssocID="{E66B69BC-0AFA-4A64-9FDF-5944119721BA}" presName="linNode" presStyleCnt="0"/>
      <dgm:spPr/>
    </dgm:pt>
    <dgm:pt modelId="{75CDBE3F-7BBB-442F-8BD9-E95122C15E59}" type="pres">
      <dgm:prSet presAssocID="{E66B69BC-0AFA-4A64-9FDF-5944119721BA}" presName="parentText" presStyleLbl="node1" presStyleIdx="3" presStyleCnt="5" custScaleX="43917" custScaleY="51258" custLinFactNeighborX="-868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FA414-2C6F-4CC6-AD76-ABC94A2B79C4}" type="pres">
      <dgm:prSet presAssocID="{A8DF59BC-F444-4B55-9092-E23DC616D32C}" presName="sp" presStyleCnt="0"/>
      <dgm:spPr/>
    </dgm:pt>
    <dgm:pt modelId="{CF33F696-F8F7-459B-A626-10AC8DA4CAE4}" type="pres">
      <dgm:prSet presAssocID="{A16CDAFC-9EB0-4E2B-AA5E-D59C9A755FEA}" presName="linNode" presStyleCnt="0"/>
      <dgm:spPr/>
    </dgm:pt>
    <dgm:pt modelId="{5C66F96C-12E1-4DAE-A245-580FE83C3F47}" type="pres">
      <dgm:prSet presAssocID="{A16CDAFC-9EB0-4E2B-AA5E-D59C9A755FEA}" presName="parentText" presStyleLbl="node1" presStyleIdx="4" presStyleCnt="5" custScaleX="43917" custScaleY="51258" custLinFactNeighborX="-868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71B099-4D60-45E9-9083-72E0CF8B9186}" type="presOf" srcId="{056C2435-448F-445A-93C4-5125C0FD9A2E}" destId="{BFE7702A-C9F0-4D7E-8658-300ADF596F25}" srcOrd="0" destOrd="0" presId="urn:microsoft.com/office/officeart/2005/8/layout/vList5"/>
    <dgm:cxn modelId="{66059B4D-D158-4CB5-9788-E1CFB13E6130}" srcId="{056C2435-448F-445A-93C4-5125C0FD9A2E}" destId="{A16CDAFC-9EB0-4E2B-AA5E-D59C9A755FEA}" srcOrd="4" destOrd="0" parTransId="{50814511-CDD7-4B8C-A9E3-C2A2C5AA66D4}" sibTransId="{A73C5B35-040C-42FD-B57B-CAFA04F46E40}"/>
    <dgm:cxn modelId="{B7FB1C85-38F1-483C-8BB2-99DA69B08C16}" srcId="{056C2435-448F-445A-93C4-5125C0FD9A2E}" destId="{E66B69BC-0AFA-4A64-9FDF-5944119721BA}" srcOrd="3" destOrd="0" parTransId="{B2EA47A5-8F05-46A8-8C6A-0C5F4C9CE3A1}" sibTransId="{A8DF59BC-F444-4B55-9092-E23DC616D32C}"/>
    <dgm:cxn modelId="{1531C8FB-4DD0-475F-98CC-4358D23328B5}" type="presOf" srcId="{E0DF31BB-7F65-4023-8829-561FE1A24743}" destId="{1C2FBFCB-562B-4183-BD21-F3CF56135854}" srcOrd="0" destOrd="0" presId="urn:microsoft.com/office/officeart/2005/8/layout/vList5"/>
    <dgm:cxn modelId="{3B435AB3-B0D3-4B4E-A551-871755734354}" type="presOf" srcId="{1A3E8208-6661-4308-8A70-B02498BF4927}" destId="{B68786A0-1FD5-49E2-92CF-AA1724D4BADE}" srcOrd="0" destOrd="1" presId="urn:microsoft.com/office/officeart/2005/8/layout/vList5"/>
    <dgm:cxn modelId="{011AB43D-EA07-48AA-AE0E-A3198E9D2BFD}" type="presOf" srcId="{A16CDAFC-9EB0-4E2B-AA5E-D59C9A755FEA}" destId="{5C66F96C-12E1-4DAE-A245-580FE83C3F47}" srcOrd="0" destOrd="0" presId="urn:microsoft.com/office/officeart/2005/8/layout/vList5"/>
    <dgm:cxn modelId="{591D28D9-CC0F-47A7-9F58-4221163199E7}" srcId="{056C2435-448F-445A-93C4-5125C0FD9A2E}" destId="{E0DF31BB-7F65-4023-8829-561FE1A24743}" srcOrd="1" destOrd="0" parTransId="{818F9B1D-32B9-4490-BE47-516B07C67F07}" sibTransId="{FF056DF7-4621-47EF-BAEB-E9B5BEFFD272}"/>
    <dgm:cxn modelId="{CEABA7EF-8433-4EA2-B25E-6A640C0B749B}" srcId="{1A3E8208-6661-4308-8A70-B02498BF4927}" destId="{F4AE85B4-D59C-4DFA-8D19-4472530337F5}" srcOrd="0" destOrd="0" parTransId="{205C7A50-A16B-4D56-A2E8-EBA2064877A6}" sibTransId="{37B87CF0-ED51-410C-93BB-1788E7BF343C}"/>
    <dgm:cxn modelId="{E30AA3E2-B5A3-45DF-9630-2810544DEE6E}" type="presOf" srcId="{E66B69BC-0AFA-4A64-9FDF-5944119721BA}" destId="{75CDBE3F-7BBB-442F-8BD9-E95122C15E59}" srcOrd="0" destOrd="0" presId="urn:microsoft.com/office/officeart/2005/8/layout/vList5"/>
    <dgm:cxn modelId="{EA9D2863-2A82-4C0D-A55B-09CFAC275F8D}" srcId="{BEDE7803-CE7B-4246-88CA-F9EE3E4CBEDC}" destId="{7208C9BA-8C2F-48B8-B916-CBB1FA72E33B}" srcOrd="0" destOrd="0" parTransId="{72AA4544-390C-42D8-ACD7-51B63A651008}" sibTransId="{7D44B618-A2F1-4B2D-93FE-D9EBB06CD31A}"/>
    <dgm:cxn modelId="{34A0BF8F-9B92-41E8-AF9F-DF7A3514CCC3}" type="presOf" srcId="{7208C9BA-8C2F-48B8-B916-CBB1FA72E33B}" destId="{B68786A0-1FD5-49E2-92CF-AA1724D4BADE}" srcOrd="0" destOrd="0" presId="urn:microsoft.com/office/officeart/2005/8/layout/vList5"/>
    <dgm:cxn modelId="{A6F05FCC-C3B0-4B8E-9A97-C5D2E1092D73}" type="presOf" srcId="{841C051D-EC6B-40BA-82EA-F1D9F6CB9291}" destId="{910D1376-FE36-45B3-80E1-19A8BBF2D610}" srcOrd="0" destOrd="0" presId="urn:microsoft.com/office/officeart/2005/8/layout/vList5"/>
    <dgm:cxn modelId="{09B7DE26-26E9-45B9-B05E-8E34EF02B8E0}" type="presOf" srcId="{BEDE7803-CE7B-4246-88CA-F9EE3E4CBEDC}" destId="{8E7B5B5B-8495-4F1F-B72A-C181C6721B1B}" srcOrd="0" destOrd="0" presId="urn:microsoft.com/office/officeart/2005/8/layout/vList5"/>
    <dgm:cxn modelId="{B4D86B37-D569-4DF9-9189-525FC38D6AF6}" srcId="{056C2435-448F-445A-93C4-5125C0FD9A2E}" destId="{BEDE7803-CE7B-4246-88CA-F9EE3E4CBEDC}" srcOrd="2" destOrd="0" parTransId="{0257E46A-E10F-4A52-8AAD-0C68354D65DA}" sibTransId="{FFD7153C-16BC-4736-BD28-FD30483C8641}"/>
    <dgm:cxn modelId="{2ED5D9F7-0A1C-4FAF-B158-1B615A2FFA1B}" type="presOf" srcId="{F4AE85B4-D59C-4DFA-8D19-4472530337F5}" destId="{B68786A0-1FD5-49E2-92CF-AA1724D4BADE}" srcOrd="0" destOrd="2" presId="urn:microsoft.com/office/officeart/2005/8/layout/vList5"/>
    <dgm:cxn modelId="{3F6E6DC1-5EC5-47B9-AC8D-DD8313D5459F}" srcId="{056C2435-448F-445A-93C4-5125C0FD9A2E}" destId="{841C051D-EC6B-40BA-82EA-F1D9F6CB9291}" srcOrd="0" destOrd="0" parTransId="{C533C482-BE7D-482E-BCAA-3B0A74F9FBA6}" sibTransId="{649045B2-507A-4AF8-92B3-8BA29D4825D9}"/>
    <dgm:cxn modelId="{AF1FE894-8992-4A6C-8631-8E7FA744ACE8}" srcId="{BEDE7803-CE7B-4246-88CA-F9EE3E4CBEDC}" destId="{1A3E8208-6661-4308-8A70-B02498BF4927}" srcOrd="1" destOrd="0" parTransId="{A6C2E260-CD91-4C33-B1E9-BDDEEFCDBA5A}" sibTransId="{3D055FC8-BC70-4D6E-BF6C-46A6BFB7613D}"/>
    <dgm:cxn modelId="{08857C0B-1346-4675-93EE-1CB1A89AFFF4}" type="presParOf" srcId="{BFE7702A-C9F0-4D7E-8658-300ADF596F25}" destId="{4F581092-D81D-4D5E-AE45-1C6227F53AC1}" srcOrd="0" destOrd="0" presId="urn:microsoft.com/office/officeart/2005/8/layout/vList5"/>
    <dgm:cxn modelId="{62BCD6F7-1653-430E-BE3C-79962B3B4CBE}" type="presParOf" srcId="{4F581092-D81D-4D5E-AE45-1C6227F53AC1}" destId="{910D1376-FE36-45B3-80E1-19A8BBF2D610}" srcOrd="0" destOrd="0" presId="urn:microsoft.com/office/officeart/2005/8/layout/vList5"/>
    <dgm:cxn modelId="{209D5B66-20BB-4886-BC4C-B89028F32979}" type="presParOf" srcId="{BFE7702A-C9F0-4D7E-8658-300ADF596F25}" destId="{044BF4A6-EF7C-40E0-9B6B-E6EF25F28C2A}" srcOrd="1" destOrd="0" presId="urn:microsoft.com/office/officeart/2005/8/layout/vList5"/>
    <dgm:cxn modelId="{A7A6F1C8-D3B5-45CD-AA2C-8C62A2145612}" type="presParOf" srcId="{BFE7702A-C9F0-4D7E-8658-300ADF596F25}" destId="{D3C4F38E-246B-4006-BE7B-35003CE7095C}" srcOrd="2" destOrd="0" presId="urn:microsoft.com/office/officeart/2005/8/layout/vList5"/>
    <dgm:cxn modelId="{0C0F0F1A-5E5E-4B16-A4F5-4F0851A72A96}" type="presParOf" srcId="{D3C4F38E-246B-4006-BE7B-35003CE7095C}" destId="{1C2FBFCB-562B-4183-BD21-F3CF56135854}" srcOrd="0" destOrd="0" presId="urn:microsoft.com/office/officeart/2005/8/layout/vList5"/>
    <dgm:cxn modelId="{64CF1D89-BA96-41A4-AF26-910DD6753756}" type="presParOf" srcId="{BFE7702A-C9F0-4D7E-8658-300ADF596F25}" destId="{C4825113-06E2-4614-9BF5-20B14CA49E6E}" srcOrd="3" destOrd="0" presId="urn:microsoft.com/office/officeart/2005/8/layout/vList5"/>
    <dgm:cxn modelId="{0F6749AE-481D-4A87-B01E-9DFF5EDB920C}" type="presParOf" srcId="{BFE7702A-C9F0-4D7E-8658-300ADF596F25}" destId="{37F60B2F-9802-4AB6-AE54-218E1AD014C4}" srcOrd="4" destOrd="0" presId="urn:microsoft.com/office/officeart/2005/8/layout/vList5"/>
    <dgm:cxn modelId="{D6E569D5-B31E-45EE-859F-ED0FE0341D97}" type="presParOf" srcId="{37F60B2F-9802-4AB6-AE54-218E1AD014C4}" destId="{8E7B5B5B-8495-4F1F-B72A-C181C6721B1B}" srcOrd="0" destOrd="0" presId="urn:microsoft.com/office/officeart/2005/8/layout/vList5"/>
    <dgm:cxn modelId="{305B71C9-6D6B-48DE-80F2-3F2C5491FDD5}" type="presParOf" srcId="{37F60B2F-9802-4AB6-AE54-218E1AD014C4}" destId="{B68786A0-1FD5-49E2-92CF-AA1724D4BADE}" srcOrd="1" destOrd="0" presId="urn:microsoft.com/office/officeart/2005/8/layout/vList5"/>
    <dgm:cxn modelId="{698FAD6A-8369-42C1-BCDB-97FFBA793B5F}" type="presParOf" srcId="{BFE7702A-C9F0-4D7E-8658-300ADF596F25}" destId="{C42DACF0-0AB8-4E54-AAB5-CCC54C54E459}" srcOrd="5" destOrd="0" presId="urn:microsoft.com/office/officeart/2005/8/layout/vList5"/>
    <dgm:cxn modelId="{D28E96B2-3421-4BB4-BCB9-D898F02BA123}" type="presParOf" srcId="{BFE7702A-C9F0-4D7E-8658-300ADF596F25}" destId="{4934E03D-E4BD-47B8-8861-59E9434CAEB5}" srcOrd="6" destOrd="0" presId="urn:microsoft.com/office/officeart/2005/8/layout/vList5"/>
    <dgm:cxn modelId="{441BC2AB-13F8-46FD-A198-9063B312437D}" type="presParOf" srcId="{4934E03D-E4BD-47B8-8861-59E9434CAEB5}" destId="{75CDBE3F-7BBB-442F-8BD9-E95122C15E59}" srcOrd="0" destOrd="0" presId="urn:microsoft.com/office/officeart/2005/8/layout/vList5"/>
    <dgm:cxn modelId="{B0EC8990-0E8F-4E26-AA87-5E167B9C0CEC}" type="presParOf" srcId="{BFE7702A-C9F0-4D7E-8658-300ADF596F25}" destId="{307FA414-2C6F-4CC6-AD76-ABC94A2B79C4}" srcOrd="7" destOrd="0" presId="urn:microsoft.com/office/officeart/2005/8/layout/vList5"/>
    <dgm:cxn modelId="{7D1B84E5-A636-42B4-A5C4-D994E8D44B1B}" type="presParOf" srcId="{BFE7702A-C9F0-4D7E-8658-300ADF596F25}" destId="{CF33F696-F8F7-459B-A626-10AC8DA4CAE4}" srcOrd="8" destOrd="0" presId="urn:microsoft.com/office/officeart/2005/8/layout/vList5"/>
    <dgm:cxn modelId="{5A5CCA50-0552-47E5-B241-F6FEA300B7AD}" type="presParOf" srcId="{CF33F696-F8F7-459B-A626-10AC8DA4CAE4}" destId="{5C66F96C-12E1-4DAE-A245-580FE83C3F4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B2ACCD-C6B0-4373-A4C1-B0BF73490C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4C197-8659-4BCB-9CEB-E5D247B1DFD6}">
      <dgm:prSet/>
      <dgm:spPr>
        <a:solidFill>
          <a:schemeClr val="accent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Area/Data/software</a:t>
          </a:r>
          <a:endParaRPr lang="en-US" dirty="0">
            <a:solidFill>
              <a:schemeClr val="bg1"/>
            </a:solidFill>
          </a:endParaRPr>
        </a:p>
      </dgm:t>
    </dgm:pt>
    <dgm:pt modelId="{7AB45AB5-B5F0-4642-A8C8-44B21170BBB6}" type="parTrans" cxnId="{F12904DB-8C4D-4058-9271-DAC99A77999B}">
      <dgm:prSet/>
      <dgm:spPr/>
      <dgm:t>
        <a:bodyPr/>
        <a:lstStyle/>
        <a:p>
          <a:endParaRPr lang="en-US"/>
        </a:p>
      </dgm:t>
    </dgm:pt>
    <dgm:pt modelId="{43CDC901-8A96-49FB-991D-F8D1CE1AD9BB}" type="sibTrans" cxnId="{F12904DB-8C4D-4058-9271-DAC99A77999B}">
      <dgm:prSet/>
      <dgm:spPr/>
      <dgm:t>
        <a:bodyPr/>
        <a:lstStyle/>
        <a:p>
          <a:endParaRPr lang="en-US"/>
        </a:p>
      </dgm:t>
    </dgm:pt>
    <dgm:pt modelId="{E7629AE8-EFB0-44DF-A7AF-F148305EF058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Segmentation</a:t>
          </a:r>
          <a:endParaRPr lang="en-US" dirty="0">
            <a:solidFill>
              <a:schemeClr val="tx1"/>
            </a:solidFill>
          </a:endParaRPr>
        </a:p>
      </dgm:t>
    </dgm:pt>
    <dgm:pt modelId="{28D85B0F-EBBF-41CA-B164-16E6EAD3C846}" type="parTrans" cxnId="{13DB721E-B748-40FC-9819-8BDB1E0AEF92}">
      <dgm:prSet/>
      <dgm:spPr/>
      <dgm:t>
        <a:bodyPr/>
        <a:lstStyle/>
        <a:p>
          <a:endParaRPr lang="en-US"/>
        </a:p>
      </dgm:t>
    </dgm:pt>
    <dgm:pt modelId="{6ACDC289-D239-46D9-AB17-B80148F02DC0}" type="sibTrans" cxnId="{13DB721E-B748-40FC-9819-8BDB1E0AEF92}">
      <dgm:prSet/>
      <dgm:spPr/>
      <dgm:t>
        <a:bodyPr/>
        <a:lstStyle/>
        <a:p>
          <a:endParaRPr lang="en-US"/>
        </a:p>
      </dgm:t>
    </dgm:pt>
    <dgm:pt modelId="{BA7B42CB-4F51-4A9D-80E2-D2EC1C678B8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E645B1E1-FECA-4F12-B871-86C2795BA3A6}" type="parTrans" cxnId="{08D3799A-3246-40A4-919E-59448A5AF841}">
      <dgm:prSet/>
      <dgm:spPr/>
      <dgm:t>
        <a:bodyPr/>
        <a:lstStyle/>
        <a:p>
          <a:endParaRPr lang="en-US"/>
        </a:p>
      </dgm:t>
    </dgm:pt>
    <dgm:pt modelId="{C48E50C3-AAAC-4B46-AD72-04991F7F7E48}" type="sibTrans" cxnId="{08D3799A-3246-40A4-919E-59448A5AF841}">
      <dgm:prSet/>
      <dgm:spPr/>
      <dgm:t>
        <a:bodyPr/>
        <a:lstStyle/>
        <a:p>
          <a:endParaRPr lang="en-US"/>
        </a:p>
      </dgm:t>
    </dgm:pt>
    <dgm:pt modelId="{49D5BA2B-1C7D-44AA-BA41-76CB562DA1C5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Classification</a:t>
          </a:r>
          <a:endParaRPr lang="en-US" dirty="0">
            <a:solidFill>
              <a:schemeClr val="tx1"/>
            </a:solidFill>
          </a:endParaRPr>
        </a:p>
      </dgm:t>
    </dgm:pt>
    <dgm:pt modelId="{E7EAA4DA-ECA2-486D-A707-BDE93D46DA76}" type="parTrans" cxnId="{88BAC4D9-ADAE-4147-B511-244554888E0F}">
      <dgm:prSet/>
      <dgm:spPr/>
      <dgm:t>
        <a:bodyPr/>
        <a:lstStyle/>
        <a:p>
          <a:endParaRPr lang="en-US"/>
        </a:p>
      </dgm:t>
    </dgm:pt>
    <dgm:pt modelId="{6C4DB59D-F447-4A6E-BA26-F84440B699AD}" type="sibTrans" cxnId="{88BAC4D9-ADAE-4147-B511-244554888E0F}">
      <dgm:prSet/>
      <dgm:spPr/>
      <dgm:t>
        <a:bodyPr/>
        <a:lstStyle/>
        <a:p>
          <a:endParaRPr lang="en-US"/>
        </a:p>
      </dgm:t>
    </dgm:pt>
    <dgm:pt modelId="{FAE3886D-2E4E-4534-930F-9E2B2563100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Accuracy</a:t>
          </a:r>
          <a:endParaRPr lang="en-US" dirty="0">
            <a:solidFill>
              <a:schemeClr val="tx1"/>
            </a:solidFill>
          </a:endParaRPr>
        </a:p>
      </dgm:t>
    </dgm:pt>
    <dgm:pt modelId="{B56638FC-C4BB-42A9-ACE3-203B49FC5F1B}" type="parTrans" cxnId="{98D476E6-120B-4740-9ADC-280E5B70E122}">
      <dgm:prSet/>
      <dgm:spPr/>
      <dgm:t>
        <a:bodyPr/>
        <a:lstStyle/>
        <a:p>
          <a:endParaRPr lang="en-US"/>
        </a:p>
      </dgm:t>
    </dgm:pt>
    <dgm:pt modelId="{BB954718-A8AD-4221-99E6-6B65F836DFB4}" type="sibTrans" cxnId="{98D476E6-120B-4740-9ADC-280E5B70E122}">
      <dgm:prSet/>
      <dgm:spPr/>
      <dgm:t>
        <a:bodyPr/>
        <a:lstStyle/>
        <a:p>
          <a:endParaRPr lang="en-US"/>
        </a:p>
      </dgm:t>
    </dgm:pt>
    <dgm:pt modelId="{0A0F2DC4-25A9-4956-BB31-FC91CEB6ACE9}" type="pres">
      <dgm:prSet presAssocID="{8EB2ACCD-C6B0-4373-A4C1-B0BF73490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02A2E-F435-4E4E-83D4-A1B65CE96EA2}" type="pres">
      <dgm:prSet presAssocID="{62C4C197-8659-4BCB-9CEB-E5D247B1DFD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3C4D-71CE-473D-844E-9276FC6578A0}" type="pres">
      <dgm:prSet presAssocID="{43CDC901-8A96-49FB-991D-F8D1CE1AD9BB}" presName="parTxOnlySpace" presStyleCnt="0"/>
      <dgm:spPr/>
    </dgm:pt>
    <dgm:pt modelId="{35CCDFD5-3A06-445A-9E9F-236EB517E6D8}" type="pres">
      <dgm:prSet presAssocID="{E7629AE8-EFB0-44DF-A7AF-F148305EF05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323AC-5F42-471C-8F0C-C44068768702}" type="pres">
      <dgm:prSet presAssocID="{6ACDC289-D239-46D9-AB17-B80148F02DC0}" presName="parTxOnlySpace" presStyleCnt="0"/>
      <dgm:spPr/>
    </dgm:pt>
    <dgm:pt modelId="{42020AB8-26A2-4E80-AEAB-DC1A02925FF1}" type="pres">
      <dgm:prSet presAssocID="{BA7B42CB-4F51-4A9D-80E2-D2EC1C678B8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B423-F8DB-4069-80F0-01319D1D95BF}" type="pres">
      <dgm:prSet presAssocID="{C48E50C3-AAAC-4B46-AD72-04991F7F7E48}" presName="parTxOnlySpace" presStyleCnt="0"/>
      <dgm:spPr/>
    </dgm:pt>
    <dgm:pt modelId="{4009E22C-6AB3-4E76-984C-60C6DB3D2A7D}" type="pres">
      <dgm:prSet presAssocID="{49D5BA2B-1C7D-44AA-BA41-76CB562DA1C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3A2AF-101C-48D1-A765-84E9720BFAAC}" type="pres">
      <dgm:prSet presAssocID="{6C4DB59D-F447-4A6E-BA26-F84440B699AD}" presName="parTxOnlySpace" presStyleCnt="0"/>
      <dgm:spPr/>
    </dgm:pt>
    <dgm:pt modelId="{C4B1DD34-89D9-49B1-A618-EA685FD16A0E}" type="pres">
      <dgm:prSet presAssocID="{FAE3886D-2E4E-4534-930F-9E2B2563100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D3799A-3246-40A4-919E-59448A5AF841}" srcId="{8EB2ACCD-C6B0-4373-A4C1-B0BF73490C31}" destId="{BA7B42CB-4F51-4A9D-80E2-D2EC1C678B86}" srcOrd="2" destOrd="0" parTransId="{E645B1E1-FECA-4F12-B871-86C2795BA3A6}" sibTransId="{C48E50C3-AAAC-4B46-AD72-04991F7F7E48}"/>
    <dgm:cxn modelId="{13DB721E-B748-40FC-9819-8BDB1E0AEF92}" srcId="{8EB2ACCD-C6B0-4373-A4C1-B0BF73490C31}" destId="{E7629AE8-EFB0-44DF-A7AF-F148305EF058}" srcOrd="1" destOrd="0" parTransId="{28D85B0F-EBBF-41CA-B164-16E6EAD3C846}" sibTransId="{6ACDC289-D239-46D9-AB17-B80148F02DC0}"/>
    <dgm:cxn modelId="{AACC98AC-3B17-41C7-B68C-C2F3EB0C9AFF}" type="presOf" srcId="{BA7B42CB-4F51-4A9D-80E2-D2EC1C678B86}" destId="{42020AB8-26A2-4E80-AEAB-DC1A02925FF1}" srcOrd="0" destOrd="0" presId="urn:microsoft.com/office/officeart/2005/8/layout/chevron1"/>
    <dgm:cxn modelId="{98D476E6-120B-4740-9ADC-280E5B70E122}" srcId="{8EB2ACCD-C6B0-4373-A4C1-B0BF73490C31}" destId="{FAE3886D-2E4E-4534-930F-9E2B25631006}" srcOrd="4" destOrd="0" parTransId="{B56638FC-C4BB-42A9-ACE3-203B49FC5F1B}" sibTransId="{BB954718-A8AD-4221-99E6-6B65F836DFB4}"/>
    <dgm:cxn modelId="{F25F34DA-FBEE-4E6C-BE66-774F30750535}" type="presOf" srcId="{49D5BA2B-1C7D-44AA-BA41-76CB562DA1C5}" destId="{4009E22C-6AB3-4E76-984C-60C6DB3D2A7D}" srcOrd="0" destOrd="0" presId="urn:microsoft.com/office/officeart/2005/8/layout/chevron1"/>
    <dgm:cxn modelId="{61D4B2B1-3728-4A44-9E40-EE63B733807F}" type="presOf" srcId="{62C4C197-8659-4BCB-9CEB-E5D247B1DFD6}" destId="{D1102A2E-F435-4E4E-83D4-A1B65CE96EA2}" srcOrd="0" destOrd="0" presId="urn:microsoft.com/office/officeart/2005/8/layout/chevron1"/>
    <dgm:cxn modelId="{A10C16E9-F629-44AB-951B-51B5C3287549}" type="presOf" srcId="{8EB2ACCD-C6B0-4373-A4C1-B0BF73490C31}" destId="{0A0F2DC4-25A9-4956-BB31-FC91CEB6ACE9}" srcOrd="0" destOrd="0" presId="urn:microsoft.com/office/officeart/2005/8/layout/chevron1"/>
    <dgm:cxn modelId="{8945B202-CEFA-43FF-B722-6BBC93F27F09}" type="presOf" srcId="{E7629AE8-EFB0-44DF-A7AF-F148305EF058}" destId="{35CCDFD5-3A06-445A-9E9F-236EB517E6D8}" srcOrd="0" destOrd="0" presId="urn:microsoft.com/office/officeart/2005/8/layout/chevron1"/>
    <dgm:cxn modelId="{F12904DB-8C4D-4058-9271-DAC99A77999B}" srcId="{8EB2ACCD-C6B0-4373-A4C1-B0BF73490C31}" destId="{62C4C197-8659-4BCB-9CEB-E5D247B1DFD6}" srcOrd="0" destOrd="0" parTransId="{7AB45AB5-B5F0-4642-A8C8-44B21170BBB6}" sibTransId="{43CDC901-8A96-49FB-991D-F8D1CE1AD9BB}"/>
    <dgm:cxn modelId="{77E91C48-39D1-48EE-9807-D56EDF32B94E}" type="presOf" srcId="{FAE3886D-2E4E-4534-930F-9E2B25631006}" destId="{C4B1DD34-89D9-49B1-A618-EA685FD16A0E}" srcOrd="0" destOrd="0" presId="urn:microsoft.com/office/officeart/2005/8/layout/chevron1"/>
    <dgm:cxn modelId="{88BAC4D9-ADAE-4147-B511-244554888E0F}" srcId="{8EB2ACCD-C6B0-4373-A4C1-B0BF73490C31}" destId="{49D5BA2B-1C7D-44AA-BA41-76CB562DA1C5}" srcOrd="3" destOrd="0" parTransId="{E7EAA4DA-ECA2-486D-A707-BDE93D46DA76}" sibTransId="{6C4DB59D-F447-4A6E-BA26-F84440B699AD}"/>
    <dgm:cxn modelId="{48124340-086B-4547-B097-07C7D8668FFD}" type="presParOf" srcId="{0A0F2DC4-25A9-4956-BB31-FC91CEB6ACE9}" destId="{D1102A2E-F435-4E4E-83D4-A1B65CE96EA2}" srcOrd="0" destOrd="0" presId="urn:microsoft.com/office/officeart/2005/8/layout/chevron1"/>
    <dgm:cxn modelId="{4B697649-B762-4E1B-82C3-A2A4E673094D}" type="presParOf" srcId="{0A0F2DC4-25A9-4956-BB31-FC91CEB6ACE9}" destId="{6F613C4D-71CE-473D-844E-9276FC6578A0}" srcOrd="1" destOrd="0" presId="urn:microsoft.com/office/officeart/2005/8/layout/chevron1"/>
    <dgm:cxn modelId="{F11C1261-6AC7-4FEC-9344-979CF97D4CC0}" type="presParOf" srcId="{0A0F2DC4-25A9-4956-BB31-FC91CEB6ACE9}" destId="{35CCDFD5-3A06-445A-9E9F-236EB517E6D8}" srcOrd="2" destOrd="0" presId="urn:microsoft.com/office/officeart/2005/8/layout/chevron1"/>
    <dgm:cxn modelId="{50B55673-FB95-49D7-8F53-AFC9BA9AC3C3}" type="presParOf" srcId="{0A0F2DC4-25A9-4956-BB31-FC91CEB6ACE9}" destId="{B0C323AC-5F42-471C-8F0C-C44068768702}" srcOrd="3" destOrd="0" presId="urn:microsoft.com/office/officeart/2005/8/layout/chevron1"/>
    <dgm:cxn modelId="{F3A9E517-12DC-4714-AB06-2D9DD3ECF084}" type="presParOf" srcId="{0A0F2DC4-25A9-4956-BB31-FC91CEB6ACE9}" destId="{42020AB8-26A2-4E80-AEAB-DC1A02925FF1}" srcOrd="4" destOrd="0" presId="urn:microsoft.com/office/officeart/2005/8/layout/chevron1"/>
    <dgm:cxn modelId="{A5F8365F-2595-47D1-B78A-7BA099A10D2D}" type="presParOf" srcId="{0A0F2DC4-25A9-4956-BB31-FC91CEB6ACE9}" destId="{4B9FB423-F8DB-4069-80F0-01319D1D95BF}" srcOrd="5" destOrd="0" presId="urn:microsoft.com/office/officeart/2005/8/layout/chevron1"/>
    <dgm:cxn modelId="{78415C64-7435-40AC-80CA-5DC03FDAD921}" type="presParOf" srcId="{0A0F2DC4-25A9-4956-BB31-FC91CEB6ACE9}" destId="{4009E22C-6AB3-4E76-984C-60C6DB3D2A7D}" srcOrd="6" destOrd="0" presId="urn:microsoft.com/office/officeart/2005/8/layout/chevron1"/>
    <dgm:cxn modelId="{9D7F5E3B-20D2-402D-A151-FD3F6D90BD90}" type="presParOf" srcId="{0A0F2DC4-25A9-4956-BB31-FC91CEB6ACE9}" destId="{E373A2AF-101C-48D1-A765-84E9720BFAAC}" srcOrd="7" destOrd="0" presId="urn:microsoft.com/office/officeart/2005/8/layout/chevron1"/>
    <dgm:cxn modelId="{34A62956-0917-426B-A35E-449DC2BAFE70}" type="presParOf" srcId="{0A0F2DC4-25A9-4956-BB31-FC91CEB6ACE9}" destId="{C4B1DD34-89D9-49B1-A618-EA685FD16A0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B2ACCD-C6B0-4373-A4C1-B0BF73490C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4C197-8659-4BCB-9CEB-E5D247B1DFD6}">
      <dgm:prSet/>
      <dgm:spPr>
        <a:solidFill>
          <a:schemeClr val="accent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</a:rPr>
            <a:t>Area/Data/software</a:t>
          </a:r>
          <a:endParaRPr lang="en-US" b="0" dirty="0">
            <a:solidFill>
              <a:schemeClr val="bg1"/>
            </a:solidFill>
          </a:endParaRPr>
        </a:p>
      </dgm:t>
    </dgm:pt>
    <dgm:pt modelId="{7AB45AB5-B5F0-4642-A8C8-44B21170BBB6}" type="parTrans" cxnId="{F12904DB-8C4D-4058-9271-DAC99A77999B}">
      <dgm:prSet/>
      <dgm:spPr/>
      <dgm:t>
        <a:bodyPr/>
        <a:lstStyle/>
        <a:p>
          <a:endParaRPr lang="en-US"/>
        </a:p>
      </dgm:t>
    </dgm:pt>
    <dgm:pt modelId="{43CDC901-8A96-49FB-991D-F8D1CE1AD9BB}" type="sibTrans" cxnId="{F12904DB-8C4D-4058-9271-DAC99A77999B}">
      <dgm:prSet/>
      <dgm:spPr/>
      <dgm:t>
        <a:bodyPr/>
        <a:lstStyle/>
        <a:p>
          <a:endParaRPr lang="en-US"/>
        </a:p>
      </dgm:t>
    </dgm:pt>
    <dgm:pt modelId="{E7629AE8-EFB0-44DF-A7AF-F148305EF058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Segmentation</a:t>
          </a:r>
          <a:endParaRPr lang="en-US" dirty="0">
            <a:solidFill>
              <a:schemeClr val="tx1"/>
            </a:solidFill>
          </a:endParaRPr>
        </a:p>
      </dgm:t>
    </dgm:pt>
    <dgm:pt modelId="{28D85B0F-EBBF-41CA-B164-16E6EAD3C846}" type="parTrans" cxnId="{13DB721E-B748-40FC-9819-8BDB1E0AEF92}">
      <dgm:prSet/>
      <dgm:spPr/>
      <dgm:t>
        <a:bodyPr/>
        <a:lstStyle/>
        <a:p>
          <a:endParaRPr lang="en-US"/>
        </a:p>
      </dgm:t>
    </dgm:pt>
    <dgm:pt modelId="{6ACDC289-D239-46D9-AB17-B80148F02DC0}" type="sibTrans" cxnId="{13DB721E-B748-40FC-9819-8BDB1E0AEF92}">
      <dgm:prSet/>
      <dgm:spPr/>
      <dgm:t>
        <a:bodyPr/>
        <a:lstStyle/>
        <a:p>
          <a:endParaRPr lang="en-US"/>
        </a:p>
      </dgm:t>
    </dgm:pt>
    <dgm:pt modelId="{BA7B42CB-4F51-4A9D-80E2-D2EC1C678B8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E645B1E1-FECA-4F12-B871-86C2795BA3A6}" type="parTrans" cxnId="{08D3799A-3246-40A4-919E-59448A5AF841}">
      <dgm:prSet/>
      <dgm:spPr/>
      <dgm:t>
        <a:bodyPr/>
        <a:lstStyle/>
        <a:p>
          <a:endParaRPr lang="en-US"/>
        </a:p>
      </dgm:t>
    </dgm:pt>
    <dgm:pt modelId="{C48E50C3-AAAC-4B46-AD72-04991F7F7E48}" type="sibTrans" cxnId="{08D3799A-3246-40A4-919E-59448A5AF841}">
      <dgm:prSet/>
      <dgm:spPr/>
      <dgm:t>
        <a:bodyPr/>
        <a:lstStyle/>
        <a:p>
          <a:endParaRPr lang="en-US"/>
        </a:p>
      </dgm:t>
    </dgm:pt>
    <dgm:pt modelId="{49D5BA2B-1C7D-44AA-BA41-76CB562DA1C5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Classification</a:t>
          </a:r>
          <a:endParaRPr lang="en-US" dirty="0">
            <a:solidFill>
              <a:schemeClr val="tx1"/>
            </a:solidFill>
          </a:endParaRPr>
        </a:p>
      </dgm:t>
    </dgm:pt>
    <dgm:pt modelId="{E7EAA4DA-ECA2-486D-A707-BDE93D46DA76}" type="parTrans" cxnId="{88BAC4D9-ADAE-4147-B511-244554888E0F}">
      <dgm:prSet/>
      <dgm:spPr/>
      <dgm:t>
        <a:bodyPr/>
        <a:lstStyle/>
        <a:p>
          <a:endParaRPr lang="en-US"/>
        </a:p>
      </dgm:t>
    </dgm:pt>
    <dgm:pt modelId="{6C4DB59D-F447-4A6E-BA26-F84440B699AD}" type="sibTrans" cxnId="{88BAC4D9-ADAE-4147-B511-244554888E0F}">
      <dgm:prSet/>
      <dgm:spPr/>
      <dgm:t>
        <a:bodyPr/>
        <a:lstStyle/>
        <a:p>
          <a:endParaRPr lang="en-US"/>
        </a:p>
      </dgm:t>
    </dgm:pt>
    <dgm:pt modelId="{FAE3886D-2E4E-4534-930F-9E2B2563100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Accuracy</a:t>
          </a:r>
          <a:endParaRPr lang="en-US" dirty="0">
            <a:solidFill>
              <a:schemeClr val="tx1"/>
            </a:solidFill>
          </a:endParaRPr>
        </a:p>
      </dgm:t>
    </dgm:pt>
    <dgm:pt modelId="{B56638FC-C4BB-42A9-ACE3-203B49FC5F1B}" type="parTrans" cxnId="{98D476E6-120B-4740-9ADC-280E5B70E122}">
      <dgm:prSet/>
      <dgm:spPr/>
      <dgm:t>
        <a:bodyPr/>
        <a:lstStyle/>
        <a:p>
          <a:endParaRPr lang="en-US"/>
        </a:p>
      </dgm:t>
    </dgm:pt>
    <dgm:pt modelId="{BB954718-A8AD-4221-99E6-6B65F836DFB4}" type="sibTrans" cxnId="{98D476E6-120B-4740-9ADC-280E5B70E122}">
      <dgm:prSet/>
      <dgm:spPr/>
      <dgm:t>
        <a:bodyPr/>
        <a:lstStyle/>
        <a:p>
          <a:endParaRPr lang="en-US"/>
        </a:p>
      </dgm:t>
    </dgm:pt>
    <dgm:pt modelId="{0A0F2DC4-25A9-4956-BB31-FC91CEB6ACE9}" type="pres">
      <dgm:prSet presAssocID="{8EB2ACCD-C6B0-4373-A4C1-B0BF73490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02A2E-F435-4E4E-83D4-A1B65CE96EA2}" type="pres">
      <dgm:prSet presAssocID="{62C4C197-8659-4BCB-9CEB-E5D247B1DFD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3C4D-71CE-473D-844E-9276FC6578A0}" type="pres">
      <dgm:prSet presAssocID="{43CDC901-8A96-49FB-991D-F8D1CE1AD9BB}" presName="parTxOnlySpace" presStyleCnt="0"/>
      <dgm:spPr/>
    </dgm:pt>
    <dgm:pt modelId="{35CCDFD5-3A06-445A-9E9F-236EB517E6D8}" type="pres">
      <dgm:prSet presAssocID="{E7629AE8-EFB0-44DF-A7AF-F148305EF05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323AC-5F42-471C-8F0C-C44068768702}" type="pres">
      <dgm:prSet presAssocID="{6ACDC289-D239-46D9-AB17-B80148F02DC0}" presName="parTxOnlySpace" presStyleCnt="0"/>
      <dgm:spPr/>
    </dgm:pt>
    <dgm:pt modelId="{42020AB8-26A2-4E80-AEAB-DC1A02925FF1}" type="pres">
      <dgm:prSet presAssocID="{BA7B42CB-4F51-4A9D-80E2-D2EC1C678B8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B423-F8DB-4069-80F0-01319D1D95BF}" type="pres">
      <dgm:prSet presAssocID="{C48E50C3-AAAC-4B46-AD72-04991F7F7E48}" presName="parTxOnlySpace" presStyleCnt="0"/>
      <dgm:spPr/>
    </dgm:pt>
    <dgm:pt modelId="{4009E22C-6AB3-4E76-984C-60C6DB3D2A7D}" type="pres">
      <dgm:prSet presAssocID="{49D5BA2B-1C7D-44AA-BA41-76CB562DA1C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3A2AF-101C-48D1-A765-84E9720BFAAC}" type="pres">
      <dgm:prSet presAssocID="{6C4DB59D-F447-4A6E-BA26-F84440B699AD}" presName="parTxOnlySpace" presStyleCnt="0"/>
      <dgm:spPr/>
    </dgm:pt>
    <dgm:pt modelId="{C4B1DD34-89D9-49B1-A618-EA685FD16A0E}" type="pres">
      <dgm:prSet presAssocID="{FAE3886D-2E4E-4534-930F-9E2B2563100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D3799A-3246-40A4-919E-59448A5AF841}" srcId="{8EB2ACCD-C6B0-4373-A4C1-B0BF73490C31}" destId="{BA7B42CB-4F51-4A9D-80E2-D2EC1C678B86}" srcOrd="2" destOrd="0" parTransId="{E645B1E1-FECA-4F12-B871-86C2795BA3A6}" sibTransId="{C48E50C3-AAAC-4B46-AD72-04991F7F7E48}"/>
    <dgm:cxn modelId="{009AB96A-89DE-4F5A-8447-387CF2902D0D}" type="presOf" srcId="{49D5BA2B-1C7D-44AA-BA41-76CB562DA1C5}" destId="{4009E22C-6AB3-4E76-984C-60C6DB3D2A7D}" srcOrd="0" destOrd="0" presId="urn:microsoft.com/office/officeart/2005/8/layout/chevron1"/>
    <dgm:cxn modelId="{D33D8FEA-51C9-4E74-9DA3-BEB3F003DFA7}" type="presOf" srcId="{BA7B42CB-4F51-4A9D-80E2-D2EC1C678B86}" destId="{42020AB8-26A2-4E80-AEAB-DC1A02925FF1}" srcOrd="0" destOrd="0" presId="urn:microsoft.com/office/officeart/2005/8/layout/chevron1"/>
    <dgm:cxn modelId="{13DB721E-B748-40FC-9819-8BDB1E0AEF92}" srcId="{8EB2ACCD-C6B0-4373-A4C1-B0BF73490C31}" destId="{E7629AE8-EFB0-44DF-A7AF-F148305EF058}" srcOrd="1" destOrd="0" parTransId="{28D85B0F-EBBF-41CA-B164-16E6EAD3C846}" sibTransId="{6ACDC289-D239-46D9-AB17-B80148F02DC0}"/>
    <dgm:cxn modelId="{98D476E6-120B-4740-9ADC-280E5B70E122}" srcId="{8EB2ACCD-C6B0-4373-A4C1-B0BF73490C31}" destId="{FAE3886D-2E4E-4534-930F-9E2B25631006}" srcOrd="4" destOrd="0" parTransId="{B56638FC-C4BB-42A9-ACE3-203B49FC5F1B}" sibTransId="{BB954718-A8AD-4221-99E6-6B65F836DFB4}"/>
    <dgm:cxn modelId="{C2CDCC4F-B5C0-469A-ABA4-2B069E17F94D}" type="presOf" srcId="{FAE3886D-2E4E-4534-930F-9E2B25631006}" destId="{C4B1DD34-89D9-49B1-A618-EA685FD16A0E}" srcOrd="0" destOrd="0" presId="urn:microsoft.com/office/officeart/2005/8/layout/chevron1"/>
    <dgm:cxn modelId="{72FA4118-BACC-4FB9-BB0E-749048DDA739}" type="presOf" srcId="{62C4C197-8659-4BCB-9CEB-E5D247B1DFD6}" destId="{D1102A2E-F435-4E4E-83D4-A1B65CE96EA2}" srcOrd="0" destOrd="0" presId="urn:microsoft.com/office/officeart/2005/8/layout/chevron1"/>
    <dgm:cxn modelId="{453BA6A4-B1F5-45E8-93AC-2C875A8D9AF4}" type="presOf" srcId="{8EB2ACCD-C6B0-4373-A4C1-B0BF73490C31}" destId="{0A0F2DC4-25A9-4956-BB31-FC91CEB6ACE9}" srcOrd="0" destOrd="0" presId="urn:microsoft.com/office/officeart/2005/8/layout/chevron1"/>
    <dgm:cxn modelId="{72D861BE-CD52-4943-8B93-BB2E27C449DA}" type="presOf" srcId="{E7629AE8-EFB0-44DF-A7AF-F148305EF058}" destId="{35CCDFD5-3A06-445A-9E9F-236EB517E6D8}" srcOrd="0" destOrd="0" presId="urn:microsoft.com/office/officeart/2005/8/layout/chevron1"/>
    <dgm:cxn modelId="{F12904DB-8C4D-4058-9271-DAC99A77999B}" srcId="{8EB2ACCD-C6B0-4373-A4C1-B0BF73490C31}" destId="{62C4C197-8659-4BCB-9CEB-E5D247B1DFD6}" srcOrd="0" destOrd="0" parTransId="{7AB45AB5-B5F0-4642-A8C8-44B21170BBB6}" sibTransId="{43CDC901-8A96-49FB-991D-F8D1CE1AD9BB}"/>
    <dgm:cxn modelId="{88BAC4D9-ADAE-4147-B511-244554888E0F}" srcId="{8EB2ACCD-C6B0-4373-A4C1-B0BF73490C31}" destId="{49D5BA2B-1C7D-44AA-BA41-76CB562DA1C5}" srcOrd="3" destOrd="0" parTransId="{E7EAA4DA-ECA2-486D-A707-BDE93D46DA76}" sibTransId="{6C4DB59D-F447-4A6E-BA26-F84440B699AD}"/>
    <dgm:cxn modelId="{184D45EA-E20B-4ED3-B76A-031C042EF4D6}" type="presParOf" srcId="{0A0F2DC4-25A9-4956-BB31-FC91CEB6ACE9}" destId="{D1102A2E-F435-4E4E-83D4-A1B65CE96EA2}" srcOrd="0" destOrd="0" presId="urn:microsoft.com/office/officeart/2005/8/layout/chevron1"/>
    <dgm:cxn modelId="{4DF94F0F-ECDC-4A22-8AD5-C56DF6A56E5F}" type="presParOf" srcId="{0A0F2DC4-25A9-4956-BB31-FC91CEB6ACE9}" destId="{6F613C4D-71CE-473D-844E-9276FC6578A0}" srcOrd="1" destOrd="0" presId="urn:microsoft.com/office/officeart/2005/8/layout/chevron1"/>
    <dgm:cxn modelId="{D9FD7CD3-4505-4621-8B3C-C177F8DFB54B}" type="presParOf" srcId="{0A0F2DC4-25A9-4956-BB31-FC91CEB6ACE9}" destId="{35CCDFD5-3A06-445A-9E9F-236EB517E6D8}" srcOrd="2" destOrd="0" presId="urn:microsoft.com/office/officeart/2005/8/layout/chevron1"/>
    <dgm:cxn modelId="{6B5C4DD5-7F36-4B7A-A66D-7313481ED11A}" type="presParOf" srcId="{0A0F2DC4-25A9-4956-BB31-FC91CEB6ACE9}" destId="{B0C323AC-5F42-471C-8F0C-C44068768702}" srcOrd="3" destOrd="0" presId="urn:microsoft.com/office/officeart/2005/8/layout/chevron1"/>
    <dgm:cxn modelId="{79240536-C2CC-4CCF-9981-E2BE5DB11C3E}" type="presParOf" srcId="{0A0F2DC4-25A9-4956-BB31-FC91CEB6ACE9}" destId="{42020AB8-26A2-4E80-AEAB-DC1A02925FF1}" srcOrd="4" destOrd="0" presId="urn:microsoft.com/office/officeart/2005/8/layout/chevron1"/>
    <dgm:cxn modelId="{24F501EE-F465-4E1F-BA9C-E658C992FF16}" type="presParOf" srcId="{0A0F2DC4-25A9-4956-BB31-FC91CEB6ACE9}" destId="{4B9FB423-F8DB-4069-80F0-01319D1D95BF}" srcOrd="5" destOrd="0" presId="urn:microsoft.com/office/officeart/2005/8/layout/chevron1"/>
    <dgm:cxn modelId="{C3846821-729E-47C4-8AD1-66EC50C40CA6}" type="presParOf" srcId="{0A0F2DC4-25A9-4956-BB31-FC91CEB6ACE9}" destId="{4009E22C-6AB3-4E76-984C-60C6DB3D2A7D}" srcOrd="6" destOrd="0" presId="urn:microsoft.com/office/officeart/2005/8/layout/chevron1"/>
    <dgm:cxn modelId="{1EDF8858-260C-4318-8DEA-CE1C5B3EB4D0}" type="presParOf" srcId="{0A0F2DC4-25A9-4956-BB31-FC91CEB6ACE9}" destId="{E373A2AF-101C-48D1-A765-84E9720BFAAC}" srcOrd="7" destOrd="0" presId="urn:microsoft.com/office/officeart/2005/8/layout/chevron1"/>
    <dgm:cxn modelId="{3A8739F5-A81D-482D-AD95-B537C0320597}" type="presParOf" srcId="{0A0F2DC4-25A9-4956-BB31-FC91CEB6ACE9}" destId="{C4B1DD34-89D9-49B1-A618-EA685FD16A0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B2ACCD-C6B0-4373-A4C1-B0BF73490C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4C197-8659-4BCB-9CEB-E5D247B1DFD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Area/Data/software</a:t>
          </a:r>
          <a:endParaRPr lang="en-US" dirty="0">
            <a:solidFill>
              <a:schemeClr val="tx1"/>
            </a:solidFill>
          </a:endParaRPr>
        </a:p>
      </dgm:t>
    </dgm:pt>
    <dgm:pt modelId="{7AB45AB5-B5F0-4642-A8C8-44B21170BBB6}" type="parTrans" cxnId="{F12904DB-8C4D-4058-9271-DAC99A77999B}">
      <dgm:prSet/>
      <dgm:spPr/>
      <dgm:t>
        <a:bodyPr/>
        <a:lstStyle/>
        <a:p>
          <a:endParaRPr lang="en-US"/>
        </a:p>
      </dgm:t>
    </dgm:pt>
    <dgm:pt modelId="{43CDC901-8A96-49FB-991D-F8D1CE1AD9BB}" type="sibTrans" cxnId="{F12904DB-8C4D-4058-9271-DAC99A77999B}">
      <dgm:prSet/>
      <dgm:spPr/>
      <dgm:t>
        <a:bodyPr/>
        <a:lstStyle/>
        <a:p>
          <a:endParaRPr lang="en-US"/>
        </a:p>
      </dgm:t>
    </dgm:pt>
    <dgm:pt modelId="{E7629AE8-EFB0-44DF-A7AF-F148305EF058}">
      <dgm:prSet/>
      <dgm:spPr>
        <a:solidFill>
          <a:schemeClr val="accent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Segmentation</a:t>
          </a:r>
          <a:endParaRPr lang="en-US" dirty="0">
            <a:solidFill>
              <a:schemeClr val="bg1"/>
            </a:solidFill>
          </a:endParaRPr>
        </a:p>
      </dgm:t>
    </dgm:pt>
    <dgm:pt modelId="{28D85B0F-EBBF-41CA-B164-16E6EAD3C846}" type="parTrans" cxnId="{13DB721E-B748-40FC-9819-8BDB1E0AEF92}">
      <dgm:prSet/>
      <dgm:spPr/>
      <dgm:t>
        <a:bodyPr/>
        <a:lstStyle/>
        <a:p>
          <a:endParaRPr lang="en-US"/>
        </a:p>
      </dgm:t>
    </dgm:pt>
    <dgm:pt modelId="{6ACDC289-D239-46D9-AB17-B80148F02DC0}" type="sibTrans" cxnId="{13DB721E-B748-40FC-9819-8BDB1E0AEF92}">
      <dgm:prSet/>
      <dgm:spPr/>
      <dgm:t>
        <a:bodyPr/>
        <a:lstStyle/>
        <a:p>
          <a:endParaRPr lang="en-US"/>
        </a:p>
      </dgm:t>
    </dgm:pt>
    <dgm:pt modelId="{BA7B42CB-4F51-4A9D-80E2-D2EC1C678B86}">
      <dgm:prSet/>
      <dgm:spPr>
        <a:solidFill>
          <a:schemeClr val="accent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Evaluation</a:t>
          </a:r>
          <a:endParaRPr lang="en-US" dirty="0">
            <a:solidFill>
              <a:schemeClr val="bg1"/>
            </a:solidFill>
          </a:endParaRPr>
        </a:p>
      </dgm:t>
    </dgm:pt>
    <dgm:pt modelId="{E645B1E1-FECA-4F12-B871-86C2795BA3A6}" type="parTrans" cxnId="{08D3799A-3246-40A4-919E-59448A5AF841}">
      <dgm:prSet/>
      <dgm:spPr/>
      <dgm:t>
        <a:bodyPr/>
        <a:lstStyle/>
        <a:p>
          <a:endParaRPr lang="en-US"/>
        </a:p>
      </dgm:t>
    </dgm:pt>
    <dgm:pt modelId="{C48E50C3-AAAC-4B46-AD72-04991F7F7E48}" type="sibTrans" cxnId="{08D3799A-3246-40A4-919E-59448A5AF841}">
      <dgm:prSet/>
      <dgm:spPr/>
      <dgm:t>
        <a:bodyPr/>
        <a:lstStyle/>
        <a:p>
          <a:endParaRPr lang="en-US"/>
        </a:p>
      </dgm:t>
    </dgm:pt>
    <dgm:pt modelId="{49D5BA2B-1C7D-44AA-BA41-76CB562DA1C5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Classification</a:t>
          </a:r>
          <a:endParaRPr lang="en-US" dirty="0">
            <a:solidFill>
              <a:schemeClr val="tx1"/>
            </a:solidFill>
          </a:endParaRPr>
        </a:p>
      </dgm:t>
    </dgm:pt>
    <dgm:pt modelId="{E7EAA4DA-ECA2-486D-A707-BDE93D46DA76}" type="parTrans" cxnId="{88BAC4D9-ADAE-4147-B511-244554888E0F}">
      <dgm:prSet/>
      <dgm:spPr/>
      <dgm:t>
        <a:bodyPr/>
        <a:lstStyle/>
        <a:p>
          <a:endParaRPr lang="en-US"/>
        </a:p>
      </dgm:t>
    </dgm:pt>
    <dgm:pt modelId="{6C4DB59D-F447-4A6E-BA26-F84440B699AD}" type="sibTrans" cxnId="{88BAC4D9-ADAE-4147-B511-244554888E0F}">
      <dgm:prSet/>
      <dgm:spPr/>
      <dgm:t>
        <a:bodyPr/>
        <a:lstStyle/>
        <a:p>
          <a:endParaRPr lang="en-US"/>
        </a:p>
      </dgm:t>
    </dgm:pt>
    <dgm:pt modelId="{FAE3886D-2E4E-4534-930F-9E2B25631006}">
      <dgm:prSet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Accuracy</a:t>
          </a:r>
          <a:endParaRPr lang="en-US" dirty="0">
            <a:solidFill>
              <a:schemeClr val="tx1"/>
            </a:solidFill>
          </a:endParaRPr>
        </a:p>
      </dgm:t>
    </dgm:pt>
    <dgm:pt modelId="{B56638FC-C4BB-42A9-ACE3-203B49FC5F1B}" type="parTrans" cxnId="{98D476E6-120B-4740-9ADC-280E5B70E122}">
      <dgm:prSet/>
      <dgm:spPr/>
      <dgm:t>
        <a:bodyPr/>
        <a:lstStyle/>
        <a:p>
          <a:endParaRPr lang="en-US"/>
        </a:p>
      </dgm:t>
    </dgm:pt>
    <dgm:pt modelId="{BB954718-A8AD-4221-99E6-6B65F836DFB4}" type="sibTrans" cxnId="{98D476E6-120B-4740-9ADC-280E5B70E122}">
      <dgm:prSet/>
      <dgm:spPr/>
      <dgm:t>
        <a:bodyPr/>
        <a:lstStyle/>
        <a:p>
          <a:endParaRPr lang="en-US"/>
        </a:p>
      </dgm:t>
    </dgm:pt>
    <dgm:pt modelId="{0A0F2DC4-25A9-4956-BB31-FC91CEB6ACE9}" type="pres">
      <dgm:prSet presAssocID="{8EB2ACCD-C6B0-4373-A4C1-B0BF73490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02A2E-F435-4E4E-83D4-A1B65CE96EA2}" type="pres">
      <dgm:prSet presAssocID="{62C4C197-8659-4BCB-9CEB-E5D247B1DFD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3C4D-71CE-473D-844E-9276FC6578A0}" type="pres">
      <dgm:prSet presAssocID="{43CDC901-8A96-49FB-991D-F8D1CE1AD9BB}" presName="parTxOnlySpace" presStyleCnt="0"/>
      <dgm:spPr/>
    </dgm:pt>
    <dgm:pt modelId="{35CCDFD5-3A06-445A-9E9F-236EB517E6D8}" type="pres">
      <dgm:prSet presAssocID="{E7629AE8-EFB0-44DF-A7AF-F148305EF05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323AC-5F42-471C-8F0C-C44068768702}" type="pres">
      <dgm:prSet presAssocID="{6ACDC289-D239-46D9-AB17-B80148F02DC0}" presName="parTxOnlySpace" presStyleCnt="0"/>
      <dgm:spPr/>
    </dgm:pt>
    <dgm:pt modelId="{42020AB8-26A2-4E80-AEAB-DC1A02925FF1}" type="pres">
      <dgm:prSet presAssocID="{BA7B42CB-4F51-4A9D-80E2-D2EC1C678B8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B423-F8DB-4069-80F0-01319D1D95BF}" type="pres">
      <dgm:prSet presAssocID="{C48E50C3-AAAC-4B46-AD72-04991F7F7E48}" presName="parTxOnlySpace" presStyleCnt="0"/>
      <dgm:spPr/>
    </dgm:pt>
    <dgm:pt modelId="{4009E22C-6AB3-4E76-984C-60C6DB3D2A7D}" type="pres">
      <dgm:prSet presAssocID="{49D5BA2B-1C7D-44AA-BA41-76CB562DA1C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3A2AF-101C-48D1-A765-84E9720BFAAC}" type="pres">
      <dgm:prSet presAssocID="{6C4DB59D-F447-4A6E-BA26-F84440B699AD}" presName="parTxOnlySpace" presStyleCnt="0"/>
      <dgm:spPr/>
    </dgm:pt>
    <dgm:pt modelId="{C4B1DD34-89D9-49B1-A618-EA685FD16A0E}" type="pres">
      <dgm:prSet presAssocID="{FAE3886D-2E4E-4534-930F-9E2B25631006}" presName="parTxOnly" presStyleLbl="node1" presStyleIdx="4" presStyleCnt="5" custLinFactNeighborX="18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70BF04-1C05-460D-AFAB-23D89A74BF33}" type="presOf" srcId="{49D5BA2B-1C7D-44AA-BA41-76CB562DA1C5}" destId="{4009E22C-6AB3-4E76-984C-60C6DB3D2A7D}" srcOrd="0" destOrd="0" presId="urn:microsoft.com/office/officeart/2005/8/layout/chevron1"/>
    <dgm:cxn modelId="{08D3799A-3246-40A4-919E-59448A5AF841}" srcId="{8EB2ACCD-C6B0-4373-A4C1-B0BF73490C31}" destId="{BA7B42CB-4F51-4A9D-80E2-D2EC1C678B86}" srcOrd="2" destOrd="0" parTransId="{E645B1E1-FECA-4F12-B871-86C2795BA3A6}" sibTransId="{C48E50C3-AAAC-4B46-AD72-04991F7F7E48}"/>
    <dgm:cxn modelId="{13DB721E-B748-40FC-9819-8BDB1E0AEF92}" srcId="{8EB2ACCD-C6B0-4373-A4C1-B0BF73490C31}" destId="{E7629AE8-EFB0-44DF-A7AF-F148305EF058}" srcOrd="1" destOrd="0" parTransId="{28D85B0F-EBBF-41CA-B164-16E6EAD3C846}" sibTransId="{6ACDC289-D239-46D9-AB17-B80148F02DC0}"/>
    <dgm:cxn modelId="{98D476E6-120B-4740-9ADC-280E5B70E122}" srcId="{8EB2ACCD-C6B0-4373-A4C1-B0BF73490C31}" destId="{FAE3886D-2E4E-4534-930F-9E2B25631006}" srcOrd="4" destOrd="0" parTransId="{B56638FC-C4BB-42A9-ACE3-203B49FC5F1B}" sibTransId="{BB954718-A8AD-4221-99E6-6B65F836DFB4}"/>
    <dgm:cxn modelId="{A3DF7192-BD03-483E-9BE6-C369ED3C9543}" type="presOf" srcId="{BA7B42CB-4F51-4A9D-80E2-D2EC1C678B86}" destId="{42020AB8-26A2-4E80-AEAB-DC1A02925FF1}" srcOrd="0" destOrd="0" presId="urn:microsoft.com/office/officeart/2005/8/layout/chevron1"/>
    <dgm:cxn modelId="{FF3DBC04-A52D-4DF7-A9F9-590264E74EC0}" type="presOf" srcId="{E7629AE8-EFB0-44DF-A7AF-F148305EF058}" destId="{35CCDFD5-3A06-445A-9E9F-236EB517E6D8}" srcOrd="0" destOrd="0" presId="urn:microsoft.com/office/officeart/2005/8/layout/chevron1"/>
    <dgm:cxn modelId="{F15CD1FA-A654-4739-A674-40666BA4EB65}" type="presOf" srcId="{62C4C197-8659-4BCB-9CEB-E5D247B1DFD6}" destId="{D1102A2E-F435-4E4E-83D4-A1B65CE96EA2}" srcOrd="0" destOrd="0" presId="urn:microsoft.com/office/officeart/2005/8/layout/chevron1"/>
    <dgm:cxn modelId="{39FCC201-2EC8-47B2-BC73-A5DB7D016A00}" type="presOf" srcId="{FAE3886D-2E4E-4534-930F-9E2B25631006}" destId="{C4B1DD34-89D9-49B1-A618-EA685FD16A0E}" srcOrd="0" destOrd="0" presId="urn:microsoft.com/office/officeart/2005/8/layout/chevron1"/>
    <dgm:cxn modelId="{F12904DB-8C4D-4058-9271-DAC99A77999B}" srcId="{8EB2ACCD-C6B0-4373-A4C1-B0BF73490C31}" destId="{62C4C197-8659-4BCB-9CEB-E5D247B1DFD6}" srcOrd="0" destOrd="0" parTransId="{7AB45AB5-B5F0-4642-A8C8-44B21170BBB6}" sibTransId="{43CDC901-8A96-49FB-991D-F8D1CE1AD9BB}"/>
    <dgm:cxn modelId="{88BAC4D9-ADAE-4147-B511-244554888E0F}" srcId="{8EB2ACCD-C6B0-4373-A4C1-B0BF73490C31}" destId="{49D5BA2B-1C7D-44AA-BA41-76CB562DA1C5}" srcOrd="3" destOrd="0" parTransId="{E7EAA4DA-ECA2-486D-A707-BDE93D46DA76}" sibTransId="{6C4DB59D-F447-4A6E-BA26-F84440B699AD}"/>
    <dgm:cxn modelId="{0ACDFB3E-5B5E-4CD7-BCF0-040D9748C4B6}" type="presOf" srcId="{8EB2ACCD-C6B0-4373-A4C1-B0BF73490C31}" destId="{0A0F2DC4-25A9-4956-BB31-FC91CEB6ACE9}" srcOrd="0" destOrd="0" presId="urn:microsoft.com/office/officeart/2005/8/layout/chevron1"/>
    <dgm:cxn modelId="{7B458197-F2B8-4E3C-9283-B787C5431619}" type="presParOf" srcId="{0A0F2DC4-25A9-4956-BB31-FC91CEB6ACE9}" destId="{D1102A2E-F435-4E4E-83D4-A1B65CE96EA2}" srcOrd="0" destOrd="0" presId="urn:microsoft.com/office/officeart/2005/8/layout/chevron1"/>
    <dgm:cxn modelId="{91E1C0D4-BA01-4405-9220-CB5D5B944A6E}" type="presParOf" srcId="{0A0F2DC4-25A9-4956-BB31-FC91CEB6ACE9}" destId="{6F613C4D-71CE-473D-844E-9276FC6578A0}" srcOrd="1" destOrd="0" presId="urn:microsoft.com/office/officeart/2005/8/layout/chevron1"/>
    <dgm:cxn modelId="{761CA654-C666-44C4-8848-071B1BF42B07}" type="presParOf" srcId="{0A0F2DC4-25A9-4956-BB31-FC91CEB6ACE9}" destId="{35CCDFD5-3A06-445A-9E9F-236EB517E6D8}" srcOrd="2" destOrd="0" presId="urn:microsoft.com/office/officeart/2005/8/layout/chevron1"/>
    <dgm:cxn modelId="{53126960-FFC2-487E-9F7B-F8244AE47E0A}" type="presParOf" srcId="{0A0F2DC4-25A9-4956-BB31-FC91CEB6ACE9}" destId="{B0C323AC-5F42-471C-8F0C-C44068768702}" srcOrd="3" destOrd="0" presId="urn:microsoft.com/office/officeart/2005/8/layout/chevron1"/>
    <dgm:cxn modelId="{0041AAE2-932E-4EC5-804E-D1A37FEF3F5A}" type="presParOf" srcId="{0A0F2DC4-25A9-4956-BB31-FC91CEB6ACE9}" destId="{42020AB8-26A2-4E80-AEAB-DC1A02925FF1}" srcOrd="4" destOrd="0" presId="urn:microsoft.com/office/officeart/2005/8/layout/chevron1"/>
    <dgm:cxn modelId="{7AC27D26-33C7-4799-A73D-411922D10AFB}" type="presParOf" srcId="{0A0F2DC4-25A9-4956-BB31-FC91CEB6ACE9}" destId="{4B9FB423-F8DB-4069-80F0-01319D1D95BF}" srcOrd="5" destOrd="0" presId="urn:microsoft.com/office/officeart/2005/8/layout/chevron1"/>
    <dgm:cxn modelId="{7C02AEFF-1853-43EA-ADC8-05886CBDBB20}" type="presParOf" srcId="{0A0F2DC4-25A9-4956-BB31-FC91CEB6ACE9}" destId="{4009E22C-6AB3-4E76-984C-60C6DB3D2A7D}" srcOrd="6" destOrd="0" presId="urn:microsoft.com/office/officeart/2005/8/layout/chevron1"/>
    <dgm:cxn modelId="{BAF3B559-390F-4A73-B834-BF7D138D40AE}" type="presParOf" srcId="{0A0F2DC4-25A9-4956-BB31-FC91CEB6ACE9}" destId="{E373A2AF-101C-48D1-A765-84E9720BFAAC}" srcOrd="7" destOrd="0" presId="urn:microsoft.com/office/officeart/2005/8/layout/chevron1"/>
    <dgm:cxn modelId="{BE190FD3-CB67-4705-B9F9-CE273C428D6B}" type="presParOf" srcId="{0A0F2DC4-25A9-4956-BB31-FC91CEB6ACE9}" destId="{C4B1DD34-89D9-49B1-A618-EA685FD16A0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B2ACCD-C6B0-4373-A4C1-B0BF73490C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4C197-8659-4BCB-9CEB-E5D247B1DFD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Area/Data/software</a:t>
          </a:r>
          <a:endParaRPr lang="en-US" dirty="0">
            <a:solidFill>
              <a:schemeClr val="tx1"/>
            </a:solidFill>
          </a:endParaRPr>
        </a:p>
      </dgm:t>
    </dgm:pt>
    <dgm:pt modelId="{7AB45AB5-B5F0-4642-A8C8-44B21170BBB6}" type="parTrans" cxnId="{F12904DB-8C4D-4058-9271-DAC99A77999B}">
      <dgm:prSet/>
      <dgm:spPr/>
      <dgm:t>
        <a:bodyPr/>
        <a:lstStyle/>
        <a:p>
          <a:endParaRPr lang="en-US"/>
        </a:p>
      </dgm:t>
    </dgm:pt>
    <dgm:pt modelId="{43CDC901-8A96-49FB-991D-F8D1CE1AD9BB}" type="sibTrans" cxnId="{F12904DB-8C4D-4058-9271-DAC99A77999B}">
      <dgm:prSet/>
      <dgm:spPr/>
      <dgm:t>
        <a:bodyPr/>
        <a:lstStyle/>
        <a:p>
          <a:endParaRPr lang="en-US"/>
        </a:p>
      </dgm:t>
    </dgm:pt>
    <dgm:pt modelId="{E7629AE8-EFB0-44DF-A7AF-F148305EF058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Segmentation</a:t>
          </a:r>
          <a:endParaRPr lang="en-US" dirty="0">
            <a:solidFill>
              <a:schemeClr val="tx1"/>
            </a:solidFill>
          </a:endParaRPr>
        </a:p>
      </dgm:t>
    </dgm:pt>
    <dgm:pt modelId="{28D85B0F-EBBF-41CA-B164-16E6EAD3C846}" type="parTrans" cxnId="{13DB721E-B748-40FC-9819-8BDB1E0AEF92}">
      <dgm:prSet/>
      <dgm:spPr/>
      <dgm:t>
        <a:bodyPr/>
        <a:lstStyle/>
        <a:p>
          <a:endParaRPr lang="en-US"/>
        </a:p>
      </dgm:t>
    </dgm:pt>
    <dgm:pt modelId="{6ACDC289-D239-46D9-AB17-B80148F02DC0}" type="sibTrans" cxnId="{13DB721E-B748-40FC-9819-8BDB1E0AEF92}">
      <dgm:prSet/>
      <dgm:spPr/>
      <dgm:t>
        <a:bodyPr/>
        <a:lstStyle/>
        <a:p>
          <a:endParaRPr lang="en-US"/>
        </a:p>
      </dgm:t>
    </dgm:pt>
    <dgm:pt modelId="{BA7B42CB-4F51-4A9D-80E2-D2EC1C678B8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E645B1E1-FECA-4F12-B871-86C2795BA3A6}" type="parTrans" cxnId="{08D3799A-3246-40A4-919E-59448A5AF841}">
      <dgm:prSet/>
      <dgm:spPr/>
      <dgm:t>
        <a:bodyPr/>
        <a:lstStyle/>
        <a:p>
          <a:endParaRPr lang="en-US"/>
        </a:p>
      </dgm:t>
    </dgm:pt>
    <dgm:pt modelId="{C48E50C3-AAAC-4B46-AD72-04991F7F7E48}" type="sibTrans" cxnId="{08D3799A-3246-40A4-919E-59448A5AF841}">
      <dgm:prSet/>
      <dgm:spPr/>
      <dgm:t>
        <a:bodyPr/>
        <a:lstStyle/>
        <a:p>
          <a:endParaRPr lang="en-US"/>
        </a:p>
      </dgm:t>
    </dgm:pt>
    <dgm:pt modelId="{49D5BA2B-1C7D-44AA-BA41-76CB562DA1C5}">
      <dgm:prSet/>
      <dgm:spPr>
        <a:solidFill>
          <a:schemeClr val="accent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Classification</a:t>
          </a:r>
          <a:endParaRPr lang="en-US" dirty="0">
            <a:solidFill>
              <a:schemeClr val="bg1"/>
            </a:solidFill>
          </a:endParaRPr>
        </a:p>
      </dgm:t>
    </dgm:pt>
    <dgm:pt modelId="{E7EAA4DA-ECA2-486D-A707-BDE93D46DA76}" type="parTrans" cxnId="{88BAC4D9-ADAE-4147-B511-244554888E0F}">
      <dgm:prSet/>
      <dgm:spPr/>
      <dgm:t>
        <a:bodyPr/>
        <a:lstStyle/>
        <a:p>
          <a:endParaRPr lang="en-US"/>
        </a:p>
      </dgm:t>
    </dgm:pt>
    <dgm:pt modelId="{6C4DB59D-F447-4A6E-BA26-F84440B699AD}" type="sibTrans" cxnId="{88BAC4D9-ADAE-4147-B511-244554888E0F}">
      <dgm:prSet/>
      <dgm:spPr/>
      <dgm:t>
        <a:bodyPr/>
        <a:lstStyle/>
        <a:p>
          <a:endParaRPr lang="en-US"/>
        </a:p>
      </dgm:t>
    </dgm:pt>
    <dgm:pt modelId="{FAE3886D-2E4E-4534-930F-9E2B2563100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Accuracy</a:t>
          </a:r>
          <a:endParaRPr lang="en-US" dirty="0">
            <a:solidFill>
              <a:schemeClr val="tx1"/>
            </a:solidFill>
          </a:endParaRPr>
        </a:p>
      </dgm:t>
    </dgm:pt>
    <dgm:pt modelId="{B56638FC-C4BB-42A9-ACE3-203B49FC5F1B}" type="parTrans" cxnId="{98D476E6-120B-4740-9ADC-280E5B70E122}">
      <dgm:prSet/>
      <dgm:spPr/>
      <dgm:t>
        <a:bodyPr/>
        <a:lstStyle/>
        <a:p>
          <a:endParaRPr lang="en-US"/>
        </a:p>
      </dgm:t>
    </dgm:pt>
    <dgm:pt modelId="{BB954718-A8AD-4221-99E6-6B65F836DFB4}" type="sibTrans" cxnId="{98D476E6-120B-4740-9ADC-280E5B70E122}">
      <dgm:prSet/>
      <dgm:spPr/>
      <dgm:t>
        <a:bodyPr/>
        <a:lstStyle/>
        <a:p>
          <a:endParaRPr lang="en-US"/>
        </a:p>
      </dgm:t>
    </dgm:pt>
    <dgm:pt modelId="{0A0F2DC4-25A9-4956-BB31-FC91CEB6ACE9}" type="pres">
      <dgm:prSet presAssocID="{8EB2ACCD-C6B0-4373-A4C1-B0BF73490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02A2E-F435-4E4E-83D4-A1B65CE96EA2}" type="pres">
      <dgm:prSet presAssocID="{62C4C197-8659-4BCB-9CEB-E5D247B1DFD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3C4D-71CE-473D-844E-9276FC6578A0}" type="pres">
      <dgm:prSet presAssocID="{43CDC901-8A96-49FB-991D-F8D1CE1AD9BB}" presName="parTxOnlySpace" presStyleCnt="0"/>
      <dgm:spPr/>
    </dgm:pt>
    <dgm:pt modelId="{35CCDFD5-3A06-445A-9E9F-236EB517E6D8}" type="pres">
      <dgm:prSet presAssocID="{E7629AE8-EFB0-44DF-A7AF-F148305EF058}" presName="parTxOnly" presStyleLbl="node1" presStyleIdx="1" presStyleCnt="5" custLinFactNeighborY="-19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323AC-5F42-471C-8F0C-C44068768702}" type="pres">
      <dgm:prSet presAssocID="{6ACDC289-D239-46D9-AB17-B80148F02DC0}" presName="parTxOnlySpace" presStyleCnt="0"/>
      <dgm:spPr/>
    </dgm:pt>
    <dgm:pt modelId="{42020AB8-26A2-4E80-AEAB-DC1A02925FF1}" type="pres">
      <dgm:prSet presAssocID="{BA7B42CB-4F51-4A9D-80E2-D2EC1C678B8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B423-F8DB-4069-80F0-01319D1D95BF}" type="pres">
      <dgm:prSet presAssocID="{C48E50C3-AAAC-4B46-AD72-04991F7F7E48}" presName="parTxOnlySpace" presStyleCnt="0"/>
      <dgm:spPr/>
    </dgm:pt>
    <dgm:pt modelId="{4009E22C-6AB3-4E76-984C-60C6DB3D2A7D}" type="pres">
      <dgm:prSet presAssocID="{49D5BA2B-1C7D-44AA-BA41-76CB562DA1C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3A2AF-101C-48D1-A765-84E9720BFAAC}" type="pres">
      <dgm:prSet presAssocID="{6C4DB59D-F447-4A6E-BA26-F84440B699AD}" presName="parTxOnlySpace" presStyleCnt="0"/>
      <dgm:spPr/>
    </dgm:pt>
    <dgm:pt modelId="{C4B1DD34-89D9-49B1-A618-EA685FD16A0E}" type="pres">
      <dgm:prSet presAssocID="{FAE3886D-2E4E-4534-930F-9E2B25631006}" presName="parTxOnly" presStyleLbl="node1" presStyleIdx="4" presStyleCnt="5" custLinFactNeighborY="-16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D3799A-3246-40A4-919E-59448A5AF841}" srcId="{8EB2ACCD-C6B0-4373-A4C1-B0BF73490C31}" destId="{BA7B42CB-4F51-4A9D-80E2-D2EC1C678B86}" srcOrd="2" destOrd="0" parTransId="{E645B1E1-FECA-4F12-B871-86C2795BA3A6}" sibTransId="{C48E50C3-AAAC-4B46-AD72-04991F7F7E48}"/>
    <dgm:cxn modelId="{77F641E7-988D-473A-A9E5-33B1EAECBF5C}" type="presOf" srcId="{62C4C197-8659-4BCB-9CEB-E5D247B1DFD6}" destId="{D1102A2E-F435-4E4E-83D4-A1B65CE96EA2}" srcOrd="0" destOrd="0" presId="urn:microsoft.com/office/officeart/2005/8/layout/chevron1"/>
    <dgm:cxn modelId="{5E0E7E8C-6E95-43E1-B687-D641F29EDC4B}" type="presOf" srcId="{E7629AE8-EFB0-44DF-A7AF-F148305EF058}" destId="{35CCDFD5-3A06-445A-9E9F-236EB517E6D8}" srcOrd="0" destOrd="0" presId="urn:microsoft.com/office/officeart/2005/8/layout/chevron1"/>
    <dgm:cxn modelId="{13DB721E-B748-40FC-9819-8BDB1E0AEF92}" srcId="{8EB2ACCD-C6B0-4373-A4C1-B0BF73490C31}" destId="{E7629AE8-EFB0-44DF-A7AF-F148305EF058}" srcOrd="1" destOrd="0" parTransId="{28D85B0F-EBBF-41CA-B164-16E6EAD3C846}" sibTransId="{6ACDC289-D239-46D9-AB17-B80148F02DC0}"/>
    <dgm:cxn modelId="{98D476E6-120B-4740-9ADC-280E5B70E122}" srcId="{8EB2ACCD-C6B0-4373-A4C1-B0BF73490C31}" destId="{FAE3886D-2E4E-4534-930F-9E2B25631006}" srcOrd="4" destOrd="0" parTransId="{B56638FC-C4BB-42A9-ACE3-203B49FC5F1B}" sibTransId="{BB954718-A8AD-4221-99E6-6B65F836DFB4}"/>
    <dgm:cxn modelId="{73CC3D1B-7F9E-4526-AFA9-1FD853156C67}" type="presOf" srcId="{BA7B42CB-4F51-4A9D-80E2-D2EC1C678B86}" destId="{42020AB8-26A2-4E80-AEAB-DC1A02925FF1}" srcOrd="0" destOrd="0" presId="urn:microsoft.com/office/officeart/2005/8/layout/chevron1"/>
    <dgm:cxn modelId="{A43BBA02-99CA-4A8D-B6C9-A445C0D92BBC}" type="presOf" srcId="{FAE3886D-2E4E-4534-930F-9E2B25631006}" destId="{C4B1DD34-89D9-49B1-A618-EA685FD16A0E}" srcOrd="0" destOrd="0" presId="urn:microsoft.com/office/officeart/2005/8/layout/chevron1"/>
    <dgm:cxn modelId="{97DBBA21-45C5-4319-99EE-BCFF60EB2224}" type="presOf" srcId="{49D5BA2B-1C7D-44AA-BA41-76CB562DA1C5}" destId="{4009E22C-6AB3-4E76-984C-60C6DB3D2A7D}" srcOrd="0" destOrd="0" presId="urn:microsoft.com/office/officeart/2005/8/layout/chevron1"/>
    <dgm:cxn modelId="{0B2E5718-8148-4441-8B3C-83F0BB2EA319}" type="presOf" srcId="{8EB2ACCD-C6B0-4373-A4C1-B0BF73490C31}" destId="{0A0F2DC4-25A9-4956-BB31-FC91CEB6ACE9}" srcOrd="0" destOrd="0" presId="urn:microsoft.com/office/officeart/2005/8/layout/chevron1"/>
    <dgm:cxn modelId="{F12904DB-8C4D-4058-9271-DAC99A77999B}" srcId="{8EB2ACCD-C6B0-4373-A4C1-B0BF73490C31}" destId="{62C4C197-8659-4BCB-9CEB-E5D247B1DFD6}" srcOrd="0" destOrd="0" parTransId="{7AB45AB5-B5F0-4642-A8C8-44B21170BBB6}" sibTransId="{43CDC901-8A96-49FB-991D-F8D1CE1AD9BB}"/>
    <dgm:cxn modelId="{88BAC4D9-ADAE-4147-B511-244554888E0F}" srcId="{8EB2ACCD-C6B0-4373-A4C1-B0BF73490C31}" destId="{49D5BA2B-1C7D-44AA-BA41-76CB562DA1C5}" srcOrd="3" destOrd="0" parTransId="{E7EAA4DA-ECA2-486D-A707-BDE93D46DA76}" sibTransId="{6C4DB59D-F447-4A6E-BA26-F84440B699AD}"/>
    <dgm:cxn modelId="{FE1A8E73-9C5F-40E7-8DB1-12D25BE98F5A}" type="presParOf" srcId="{0A0F2DC4-25A9-4956-BB31-FC91CEB6ACE9}" destId="{D1102A2E-F435-4E4E-83D4-A1B65CE96EA2}" srcOrd="0" destOrd="0" presId="urn:microsoft.com/office/officeart/2005/8/layout/chevron1"/>
    <dgm:cxn modelId="{ABE5C405-1CDD-4EA0-AFFD-670E78A053A9}" type="presParOf" srcId="{0A0F2DC4-25A9-4956-BB31-FC91CEB6ACE9}" destId="{6F613C4D-71CE-473D-844E-9276FC6578A0}" srcOrd="1" destOrd="0" presId="urn:microsoft.com/office/officeart/2005/8/layout/chevron1"/>
    <dgm:cxn modelId="{108E3856-759D-4D08-99F8-83E7C2146E14}" type="presParOf" srcId="{0A0F2DC4-25A9-4956-BB31-FC91CEB6ACE9}" destId="{35CCDFD5-3A06-445A-9E9F-236EB517E6D8}" srcOrd="2" destOrd="0" presId="urn:microsoft.com/office/officeart/2005/8/layout/chevron1"/>
    <dgm:cxn modelId="{90535B40-D34D-469C-ABD4-D268F224A08E}" type="presParOf" srcId="{0A0F2DC4-25A9-4956-BB31-FC91CEB6ACE9}" destId="{B0C323AC-5F42-471C-8F0C-C44068768702}" srcOrd="3" destOrd="0" presId="urn:microsoft.com/office/officeart/2005/8/layout/chevron1"/>
    <dgm:cxn modelId="{C5EACA4F-308E-4232-A570-824E98AEE097}" type="presParOf" srcId="{0A0F2DC4-25A9-4956-BB31-FC91CEB6ACE9}" destId="{42020AB8-26A2-4E80-AEAB-DC1A02925FF1}" srcOrd="4" destOrd="0" presId="urn:microsoft.com/office/officeart/2005/8/layout/chevron1"/>
    <dgm:cxn modelId="{15549EAE-A474-4737-AF77-52DDC33AA78C}" type="presParOf" srcId="{0A0F2DC4-25A9-4956-BB31-FC91CEB6ACE9}" destId="{4B9FB423-F8DB-4069-80F0-01319D1D95BF}" srcOrd="5" destOrd="0" presId="urn:microsoft.com/office/officeart/2005/8/layout/chevron1"/>
    <dgm:cxn modelId="{32A2DA17-0D78-4E74-A588-BE0BDC13DDA3}" type="presParOf" srcId="{0A0F2DC4-25A9-4956-BB31-FC91CEB6ACE9}" destId="{4009E22C-6AB3-4E76-984C-60C6DB3D2A7D}" srcOrd="6" destOrd="0" presId="urn:microsoft.com/office/officeart/2005/8/layout/chevron1"/>
    <dgm:cxn modelId="{C380DB51-B147-4B27-8573-1BAC3019C800}" type="presParOf" srcId="{0A0F2DC4-25A9-4956-BB31-FC91CEB6ACE9}" destId="{E373A2AF-101C-48D1-A765-84E9720BFAAC}" srcOrd="7" destOrd="0" presId="urn:microsoft.com/office/officeart/2005/8/layout/chevron1"/>
    <dgm:cxn modelId="{F2EF64EA-9444-4764-848D-295DBA5E553A}" type="presParOf" srcId="{0A0F2DC4-25A9-4956-BB31-FC91CEB6ACE9}" destId="{C4B1DD34-89D9-49B1-A618-EA685FD16A0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B2ACCD-C6B0-4373-A4C1-B0BF73490C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4C197-8659-4BCB-9CEB-E5D247B1DFD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Area/Data/software</a:t>
          </a:r>
          <a:endParaRPr lang="en-US" dirty="0">
            <a:solidFill>
              <a:schemeClr val="tx1"/>
            </a:solidFill>
          </a:endParaRPr>
        </a:p>
      </dgm:t>
    </dgm:pt>
    <dgm:pt modelId="{7AB45AB5-B5F0-4642-A8C8-44B21170BBB6}" type="parTrans" cxnId="{F12904DB-8C4D-4058-9271-DAC99A77999B}">
      <dgm:prSet/>
      <dgm:spPr/>
      <dgm:t>
        <a:bodyPr/>
        <a:lstStyle/>
        <a:p>
          <a:endParaRPr lang="en-US"/>
        </a:p>
      </dgm:t>
    </dgm:pt>
    <dgm:pt modelId="{43CDC901-8A96-49FB-991D-F8D1CE1AD9BB}" type="sibTrans" cxnId="{F12904DB-8C4D-4058-9271-DAC99A77999B}">
      <dgm:prSet/>
      <dgm:spPr/>
      <dgm:t>
        <a:bodyPr/>
        <a:lstStyle/>
        <a:p>
          <a:endParaRPr lang="en-US"/>
        </a:p>
      </dgm:t>
    </dgm:pt>
    <dgm:pt modelId="{E7629AE8-EFB0-44DF-A7AF-F148305EF058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Segmentation</a:t>
          </a:r>
          <a:endParaRPr lang="en-US" dirty="0">
            <a:solidFill>
              <a:schemeClr val="tx1"/>
            </a:solidFill>
          </a:endParaRPr>
        </a:p>
      </dgm:t>
    </dgm:pt>
    <dgm:pt modelId="{28D85B0F-EBBF-41CA-B164-16E6EAD3C846}" type="parTrans" cxnId="{13DB721E-B748-40FC-9819-8BDB1E0AEF92}">
      <dgm:prSet/>
      <dgm:spPr/>
      <dgm:t>
        <a:bodyPr/>
        <a:lstStyle/>
        <a:p>
          <a:endParaRPr lang="en-US"/>
        </a:p>
      </dgm:t>
    </dgm:pt>
    <dgm:pt modelId="{6ACDC289-D239-46D9-AB17-B80148F02DC0}" type="sibTrans" cxnId="{13DB721E-B748-40FC-9819-8BDB1E0AEF92}">
      <dgm:prSet/>
      <dgm:spPr/>
      <dgm:t>
        <a:bodyPr/>
        <a:lstStyle/>
        <a:p>
          <a:endParaRPr lang="en-US"/>
        </a:p>
      </dgm:t>
    </dgm:pt>
    <dgm:pt modelId="{BA7B42CB-4F51-4A9D-80E2-D2EC1C678B8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E645B1E1-FECA-4F12-B871-86C2795BA3A6}" type="parTrans" cxnId="{08D3799A-3246-40A4-919E-59448A5AF841}">
      <dgm:prSet/>
      <dgm:spPr/>
      <dgm:t>
        <a:bodyPr/>
        <a:lstStyle/>
        <a:p>
          <a:endParaRPr lang="en-US"/>
        </a:p>
      </dgm:t>
    </dgm:pt>
    <dgm:pt modelId="{C48E50C3-AAAC-4B46-AD72-04991F7F7E48}" type="sibTrans" cxnId="{08D3799A-3246-40A4-919E-59448A5AF841}">
      <dgm:prSet/>
      <dgm:spPr/>
      <dgm:t>
        <a:bodyPr/>
        <a:lstStyle/>
        <a:p>
          <a:endParaRPr lang="en-US"/>
        </a:p>
      </dgm:t>
    </dgm:pt>
    <dgm:pt modelId="{49D5BA2B-1C7D-44AA-BA41-76CB562DA1C5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Classification</a:t>
          </a:r>
          <a:endParaRPr lang="en-US" dirty="0">
            <a:solidFill>
              <a:schemeClr val="tx1"/>
            </a:solidFill>
          </a:endParaRPr>
        </a:p>
      </dgm:t>
    </dgm:pt>
    <dgm:pt modelId="{E7EAA4DA-ECA2-486D-A707-BDE93D46DA76}" type="parTrans" cxnId="{88BAC4D9-ADAE-4147-B511-244554888E0F}">
      <dgm:prSet/>
      <dgm:spPr/>
      <dgm:t>
        <a:bodyPr/>
        <a:lstStyle/>
        <a:p>
          <a:endParaRPr lang="en-US"/>
        </a:p>
      </dgm:t>
    </dgm:pt>
    <dgm:pt modelId="{6C4DB59D-F447-4A6E-BA26-F84440B699AD}" type="sibTrans" cxnId="{88BAC4D9-ADAE-4147-B511-244554888E0F}">
      <dgm:prSet/>
      <dgm:spPr/>
      <dgm:t>
        <a:bodyPr/>
        <a:lstStyle/>
        <a:p>
          <a:endParaRPr lang="en-US"/>
        </a:p>
      </dgm:t>
    </dgm:pt>
    <dgm:pt modelId="{FAE3886D-2E4E-4534-930F-9E2B25631006}">
      <dgm:prSet/>
      <dgm:spPr>
        <a:solidFill>
          <a:schemeClr val="accent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Accuracy</a:t>
          </a:r>
          <a:endParaRPr lang="en-US" dirty="0">
            <a:solidFill>
              <a:schemeClr val="bg1"/>
            </a:solidFill>
          </a:endParaRPr>
        </a:p>
      </dgm:t>
    </dgm:pt>
    <dgm:pt modelId="{B56638FC-C4BB-42A9-ACE3-203B49FC5F1B}" type="parTrans" cxnId="{98D476E6-120B-4740-9ADC-280E5B70E122}">
      <dgm:prSet/>
      <dgm:spPr/>
      <dgm:t>
        <a:bodyPr/>
        <a:lstStyle/>
        <a:p>
          <a:endParaRPr lang="en-US"/>
        </a:p>
      </dgm:t>
    </dgm:pt>
    <dgm:pt modelId="{BB954718-A8AD-4221-99E6-6B65F836DFB4}" type="sibTrans" cxnId="{98D476E6-120B-4740-9ADC-280E5B70E122}">
      <dgm:prSet/>
      <dgm:spPr/>
      <dgm:t>
        <a:bodyPr/>
        <a:lstStyle/>
        <a:p>
          <a:endParaRPr lang="en-US"/>
        </a:p>
      </dgm:t>
    </dgm:pt>
    <dgm:pt modelId="{0A0F2DC4-25A9-4956-BB31-FC91CEB6ACE9}" type="pres">
      <dgm:prSet presAssocID="{8EB2ACCD-C6B0-4373-A4C1-B0BF73490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02A2E-F435-4E4E-83D4-A1B65CE96EA2}" type="pres">
      <dgm:prSet presAssocID="{62C4C197-8659-4BCB-9CEB-E5D247B1DFD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3C4D-71CE-473D-844E-9276FC6578A0}" type="pres">
      <dgm:prSet presAssocID="{43CDC901-8A96-49FB-991D-F8D1CE1AD9BB}" presName="parTxOnlySpace" presStyleCnt="0"/>
      <dgm:spPr/>
    </dgm:pt>
    <dgm:pt modelId="{35CCDFD5-3A06-445A-9E9F-236EB517E6D8}" type="pres">
      <dgm:prSet presAssocID="{E7629AE8-EFB0-44DF-A7AF-F148305EF058}" presName="parTxOnly" presStyleLbl="node1" presStyleIdx="1" presStyleCnt="5" custLinFactNeighborY="-19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323AC-5F42-471C-8F0C-C44068768702}" type="pres">
      <dgm:prSet presAssocID="{6ACDC289-D239-46D9-AB17-B80148F02DC0}" presName="parTxOnlySpace" presStyleCnt="0"/>
      <dgm:spPr/>
    </dgm:pt>
    <dgm:pt modelId="{42020AB8-26A2-4E80-AEAB-DC1A02925FF1}" type="pres">
      <dgm:prSet presAssocID="{BA7B42CB-4F51-4A9D-80E2-D2EC1C678B8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B423-F8DB-4069-80F0-01319D1D95BF}" type="pres">
      <dgm:prSet presAssocID="{C48E50C3-AAAC-4B46-AD72-04991F7F7E48}" presName="parTxOnlySpace" presStyleCnt="0"/>
      <dgm:spPr/>
    </dgm:pt>
    <dgm:pt modelId="{4009E22C-6AB3-4E76-984C-60C6DB3D2A7D}" type="pres">
      <dgm:prSet presAssocID="{49D5BA2B-1C7D-44AA-BA41-76CB562DA1C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3A2AF-101C-48D1-A765-84E9720BFAAC}" type="pres">
      <dgm:prSet presAssocID="{6C4DB59D-F447-4A6E-BA26-F84440B699AD}" presName="parTxOnlySpace" presStyleCnt="0"/>
      <dgm:spPr/>
    </dgm:pt>
    <dgm:pt modelId="{C4B1DD34-89D9-49B1-A618-EA685FD16A0E}" type="pres">
      <dgm:prSet presAssocID="{FAE3886D-2E4E-4534-930F-9E2B25631006}" presName="parTxOnly" presStyleLbl="node1" presStyleIdx="4" presStyleCnt="5" custLinFactNeighborY="-16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24EDBE-CA44-4A03-A618-52082524A4B5}" type="presOf" srcId="{FAE3886D-2E4E-4534-930F-9E2B25631006}" destId="{C4B1DD34-89D9-49B1-A618-EA685FD16A0E}" srcOrd="0" destOrd="0" presId="urn:microsoft.com/office/officeart/2005/8/layout/chevron1"/>
    <dgm:cxn modelId="{08D3799A-3246-40A4-919E-59448A5AF841}" srcId="{8EB2ACCD-C6B0-4373-A4C1-B0BF73490C31}" destId="{BA7B42CB-4F51-4A9D-80E2-D2EC1C678B86}" srcOrd="2" destOrd="0" parTransId="{E645B1E1-FECA-4F12-B871-86C2795BA3A6}" sibTransId="{C48E50C3-AAAC-4B46-AD72-04991F7F7E48}"/>
    <dgm:cxn modelId="{13DB721E-B748-40FC-9819-8BDB1E0AEF92}" srcId="{8EB2ACCD-C6B0-4373-A4C1-B0BF73490C31}" destId="{E7629AE8-EFB0-44DF-A7AF-F148305EF058}" srcOrd="1" destOrd="0" parTransId="{28D85B0F-EBBF-41CA-B164-16E6EAD3C846}" sibTransId="{6ACDC289-D239-46D9-AB17-B80148F02DC0}"/>
    <dgm:cxn modelId="{6CFAEE5D-BBFD-4B88-99A1-E0E576C67D99}" type="presOf" srcId="{BA7B42CB-4F51-4A9D-80E2-D2EC1C678B86}" destId="{42020AB8-26A2-4E80-AEAB-DC1A02925FF1}" srcOrd="0" destOrd="0" presId="urn:microsoft.com/office/officeart/2005/8/layout/chevron1"/>
    <dgm:cxn modelId="{83E46B3C-55B1-47FB-A94D-109B3BA9C160}" type="presOf" srcId="{62C4C197-8659-4BCB-9CEB-E5D247B1DFD6}" destId="{D1102A2E-F435-4E4E-83D4-A1B65CE96EA2}" srcOrd="0" destOrd="0" presId="urn:microsoft.com/office/officeart/2005/8/layout/chevron1"/>
    <dgm:cxn modelId="{AD18B4F0-7B50-46FD-AAEA-FF21F2D88B83}" type="presOf" srcId="{8EB2ACCD-C6B0-4373-A4C1-B0BF73490C31}" destId="{0A0F2DC4-25A9-4956-BB31-FC91CEB6ACE9}" srcOrd="0" destOrd="0" presId="urn:microsoft.com/office/officeart/2005/8/layout/chevron1"/>
    <dgm:cxn modelId="{98D476E6-120B-4740-9ADC-280E5B70E122}" srcId="{8EB2ACCD-C6B0-4373-A4C1-B0BF73490C31}" destId="{FAE3886D-2E4E-4534-930F-9E2B25631006}" srcOrd="4" destOrd="0" parTransId="{B56638FC-C4BB-42A9-ACE3-203B49FC5F1B}" sibTransId="{BB954718-A8AD-4221-99E6-6B65F836DFB4}"/>
    <dgm:cxn modelId="{2C3B4618-FA79-49E4-896E-FAAF88D7F313}" type="presOf" srcId="{E7629AE8-EFB0-44DF-A7AF-F148305EF058}" destId="{35CCDFD5-3A06-445A-9E9F-236EB517E6D8}" srcOrd="0" destOrd="0" presId="urn:microsoft.com/office/officeart/2005/8/layout/chevron1"/>
    <dgm:cxn modelId="{F12904DB-8C4D-4058-9271-DAC99A77999B}" srcId="{8EB2ACCD-C6B0-4373-A4C1-B0BF73490C31}" destId="{62C4C197-8659-4BCB-9CEB-E5D247B1DFD6}" srcOrd="0" destOrd="0" parTransId="{7AB45AB5-B5F0-4642-A8C8-44B21170BBB6}" sibTransId="{43CDC901-8A96-49FB-991D-F8D1CE1AD9BB}"/>
    <dgm:cxn modelId="{88BAC4D9-ADAE-4147-B511-244554888E0F}" srcId="{8EB2ACCD-C6B0-4373-A4C1-B0BF73490C31}" destId="{49D5BA2B-1C7D-44AA-BA41-76CB562DA1C5}" srcOrd="3" destOrd="0" parTransId="{E7EAA4DA-ECA2-486D-A707-BDE93D46DA76}" sibTransId="{6C4DB59D-F447-4A6E-BA26-F84440B699AD}"/>
    <dgm:cxn modelId="{CB61AD75-135A-4603-AFA1-4776AA22121F}" type="presOf" srcId="{49D5BA2B-1C7D-44AA-BA41-76CB562DA1C5}" destId="{4009E22C-6AB3-4E76-984C-60C6DB3D2A7D}" srcOrd="0" destOrd="0" presId="urn:microsoft.com/office/officeart/2005/8/layout/chevron1"/>
    <dgm:cxn modelId="{A4738757-47A2-46B5-8F33-B93B8CD505B5}" type="presParOf" srcId="{0A0F2DC4-25A9-4956-BB31-FC91CEB6ACE9}" destId="{D1102A2E-F435-4E4E-83D4-A1B65CE96EA2}" srcOrd="0" destOrd="0" presId="urn:microsoft.com/office/officeart/2005/8/layout/chevron1"/>
    <dgm:cxn modelId="{19035885-DEDB-4DDB-A057-7099E99F2590}" type="presParOf" srcId="{0A0F2DC4-25A9-4956-BB31-FC91CEB6ACE9}" destId="{6F613C4D-71CE-473D-844E-9276FC6578A0}" srcOrd="1" destOrd="0" presId="urn:microsoft.com/office/officeart/2005/8/layout/chevron1"/>
    <dgm:cxn modelId="{1A0E7C69-6579-4F5A-A32E-3F4ABB582AB0}" type="presParOf" srcId="{0A0F2DC4-25A9-4956-BB31-FC91CEB6ACE9}" destId="{35CCDFD5-3A06-445A-9E9F-236EB517E6D8}" srcOrd="2" destOrd="0" presId="urn:microsoft.com/office/officeart/2005/8/layout/chevron1"/>
    <dgm:cxn modelId="{03495138-B63C-45AA-ADD1-9CEEBE2EA657}" type="presParOf" srcId="{0A0F2DC4-25A9-4956-BB31-FC91CEB6ACE9}" destId="{B0C323AC-5F42-471C-8F0C-C44068768702}" srcOrd="3" destOrd="0" presId="urn:microsoft.com/office/officeart/2005/8/layout/chevron1"/>
    <dgm:cxn modelId="{93861B67-B794-4EB6-A784-B8862A12A705}" type="presParOf" srcId="{0A0F2DC4-25A9-4956-BB31-FC91CEB6ACE9}" destId="{42020AB8-26A2-4E80-AEAB-DC1A02925FF1}" srcOrd="4" destOrd="0" presId="urn:microsoft.com/office/officeart/2005/8/layout/chevron1"/>
    <dgm:cxn modelId="{529202BC-EA1F-46A5-B8E7-472165BF739D}" type="presParOf" srcId="{0A0F2DC4-25A9-4956-BB31-FC91CEB6ACE9}" destId="{4B9FB423-F8DB-4069-80F0-01319D1D95BF}" srcOrd="5" destOrd="0" presId="urn:microsoft.com/office/officeart/2005/8/layout/chevron1"/>
    <dgm:cxn modelId="{FD9093C7-5EF7-44DA-9D45-5480758F07FD}" type="presParOf" srcId="{0A0F2DC4-25A9-4956-BB31-FC91CEB6ACE9}" destId="{4009E22C-6AB3-4E76-984C-60C6DB3D2A7D}" srcOrd="6" destOrd="0" presId="urn:microsoft.com/office/officeart/2005/8/layout/chevron1"/>
    <dgm:cxn modelId="{8E062744-83CF-431A-8A91-7FB052D0AEB9}" type="presParOf" srcId="{0A0F2DC4-25A9-4956-BB31-FC91CEB6ACE9}" destId="{E373A2AF-101C-48D1-A765-84E9720BFAAC}" srcOrd="7" destOrd="0" presId="urn:microsoft.com/office/officeart/2005/8/layout/chevron1"/>
    <dgm:cxn modelId="{D879B8B0-E212-410B-88D5-5AE5CA715A6B}" type="presParOf" srcId="{0A0F2DC4-25A9-4956-BB31-FC91CEB6ACE9}" destId="{C4B1DD34-89D9-49B1-A618-EA685FD16A0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B5B5B-8495-4F1F-B72A-C181C6721B1B}">
      <dsp:nvSpPr>
        <dsp:cNvPr id="0" name=""/>
        <dsp:cNvSpPr/>
      </dsp:nvSpPr>
      <dsp:spPr>
        <a:xfrm>
          <a:off x="76503" y="0"/>
          <a:ext cx="3312041" cy="109775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chemeClr val="accent6">
                  <a:lumMod val="75000"/>
                </a:schemeClr>
              </a:solidFill>
            </a:rPr>
            <a:t>1. Background</a:t>
          </a:r>
          <a:endParaRPr lang="en-US" sz="2000" b="1" kern="1200" noProof="0" dirty="0">
            <a:solidFill>
              <a:schemeClr val="accent6">
                <a:lumMod val="75000"/>
              </a:schemeClr>
            </a:solidFill>
          </a:endParaRPr>
        </a:p>
      </dsp:txBody>
      <dsp:txXfrm>
        <a:off x="130091" y="53588"/>
        <a:ext cx="3204865" cy="990577"/>
      </dsp:txXfrm>
    </dsp:sp>
    <dsp:sp modelId="{F2016B27-427F-4074-905E-E45057D1BFF6}">
      <dsp:nvSpPr>
        <dsp:cNvPr id="0" name=""/>
        <dsp:cNvSpPr/>
      </dsp:nvSpPr>
      <dsp:spPr>
        <a:xfrm>
          <a:off x="76503" y="1146862"/>
          <a:ext cx="3312010" cy="114375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chemeClr val="accent6">
                  <a:lumMod val="75000"/>
                </a:schemeClr>
              </a:solidFill>
            </a:rPr>
            <a:t>2. Research Question</a:t>
          </a:r>
          <a:endParaRPr lang="en-US" sz="2000" b="1" kern="1200" noProof="0" dirty="0">
            <a:solidFill>
              <a:schemeClr val="accent6">
                <a:lumMod val="75000"/>
              </a:schemeClr>
            </a:solidFill>
          </a:endParaRPr>
        </a:p>
      </dsp:txBody>
      <dsp:txXfrm>
        <a:off x="132337" y="1202696"/>
        <a:ext cx="3200342" cy="1032091"/>
      </dsp:txXfrm>
    </dsp:sp>
    <dsp:sp modelId="{E93BDC88-CD6C-47FA-AD32-6180F0D3F336}">
      <dsp:nvSpPr>
        <dsp:cNvPr id="0" name=""/>
        <dsp:cNvSpPr/>
      </dsp:nvSpPr>
      <dsp:spPr>
        <a:xfrm>
          <a:off x="76503" y="2351604"/>
          <a:ext cx="3312041" cy="112712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chemeClr val="accent6">
                  <a:lumMod val="75000"/>
                </a:schemeClr>
              </a:solidFill>
            </a:rPr>
            <a:t>3. Methods</a:t>
          </a:r>
          <a:endParaRPr lang="en-US" sz="2000" b="1" kern="1200" noProof="0" dirty="0">
            <a:solidFill>
              <a:schemeClr val="accent6">
                <a:lumMod val="75000"/>
              </a:schemeClr>
            </a:solidFill>
          </a:endParaRPr>
        </a:p>
      </dsp:txBody>
      <dsp:txXfrm>
        <a:off x="131525" y="2406626"/>
        <a:ext cx="3201997" cy="1017079"/>
      </dsp:txXfrm>
    </dsp:sp>
    <dsp:sp modelId="{8E99CFBB-B38F-4004-B3DD-B9396639A021}">
      <dsp:nvSpPr>
        <dsp:cNvPr id="0" name=""/>
        <dsp:cNvSpPr/>
      </dsp:nvSpPr>
      <dsp:spPr>
        <a:xfrm>
          <a:off x="76503" y="3539710"/>
          <a:ext cx="3312041" cy="110568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chemeClr val="accent6">
                  <a:lumMod val="75000"/>
                </a:schemeClr>
              </a:solidFill>
            </a:rPr>
            <a:t>4. Results</a:t>
          </a:r>
          <a:endParaRPr lang="en-US" sz="2000" b="1" kern="1200" noProof="0" dirty="0">
            <a:solidFill>
              <a:schemeClr val="accent6">
                <a:lumMod val="75000"/>
              </a:schemeClr>
            </a:solidFill>
          </a:endParaRPr>
        </a:p>
      </dsp:txBody>
      <dsp:txXfrm>
        <a:off x="130478" y="3593685"/>
        <a:ext cx="3204091" cy="997731"/>
      </dsp:txXfrm>
    </dsp:sp>
    <dsp:sp modelId="{295291FF-066B-4E97-95B6-133F970ED463}">
      <dsp:nvSpPr>
        <dsp:cNvPr id="0" name=""/>
        <dsp:cNvSpPr/>
      </dsp:nvSpPr>
      <dsp:spPr>
        <a:xfrm>
          <a:off x="76503" y="4706375"/>
          <a:ext cx="3312041" cy="107999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chemeClr val="accent6">
                  <a:lumMod val="75000"/>
                </a:schemeClr>
              </a:solidFill>
            </a:rPr>
            <a:t>5. Conclusions</a:t>
          </a:r>
          <a:endParaRPr lang="en-US" sz="2000" b="1" kern="1200" noProof="0" dirty="0">
            <a:solidFill>
              <a:schemeClr val="accent6">
                <a:lumMod val="75000"/>
              </a:schemeClr>
            </a:solidFill>
          </a:endParaRPr>
        </a:p>
      </dsp:txBody>
      <dsp:txXfrm>
        <a:off x="129224" y="4759096"/>
        <a:ext cx="3206599" cy="9745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D1376-FE36-45B3-80E1-19A8BBF2D610}">
      <dsp:nvSpPr>
        <dsp:cNvPr id="0" name=""/>
        <dsp:cNvSpPr/>
      </dsp:nvSpPr>
      <dsp:spPr>
        <a:xfrm>
          <a:off x="0" y="1675"/>
          <a:ext cx="1366146" cy="1110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1. Background</a:t>
          </a:r>
          <a:endParaRPr lang="en-US" sz="1800" kern="1200" noProof="0" dirty="0"/>
        </a:p>
      </dsp:txBody>
      <dsp:txXfrm>
        <a:off x="54205" y="55880"/>
        <a:ext cx="1257736" cy="1001982"/>
      </dsp:txXfrm>
    </dsp:sp>
    <dsp:sp modelId="{1C2FBFCB-562B-4183-BD21-F3CF56135854}">
      <dsp:nvSpPr>
        <dsp:cNvPr id="0" name=""/>
        <dsp:cNvSpPr/>
      </dsp:nvSpPr>
      <dsp:spPr>
        <a:xfrm>
          <a:off x="0" y="1167587"/>
          <a:ext cx="1366146" cy="1110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2. Research</a:t>
          </a:r>
          <a:r>
            <a:rPr lang="en-US" sz="1800" kern="1200" noProof="0" dirty="0" smtClean="0"/>
            <a:t> </a:t>
          </a:r>
          <a:r>
            <a:rPr lang="en-US" sz="1200" kern="1200" noProof="0" dirty="0" smtClean="0"/>
            <a:t>Question</a:t>
          </a:r>
          <a:endParaRPr lang="en-US" sz="1800" kern="1200" noProof="0" dirty="0"/>
        </a:p>
      </dsp:txBody>
      <dsp:txXfrm>
        <a:off x="54205" y="1221792"/>
        <a:ext cx="1257736" cy="1001982"/>
      </dsp:txXfrm>
    </dsp:sp>
    <dsp:sp modelId="{C0DE431B-FFA9-42AE-BB65-05B6AFF5A3E5}">
      <dsp:nvSpPr>
        <dsp:cNvPr id="0" name=""/>
        <dsp:cNvSpPr/>
      </dsp:nvSpPr>
      <dsp:spPr>
        <a:xfrm>
          <a:off x="3957" y="2347679"/>
          <a:ext cx="1366146" cy="1110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3. Methods</a:t>
          </a:r>
          <a:endParaRPr lang="en-US" sz="1200" kern="1200" noProof="0" dirty="0"/>
        </a:p>
      </dsp:txBody>
      <dsp:txXfrm>
        <a:off x="58162" y="2401884"/>
        <a:ext cx="1257736" cy="1001982"/>
      </dsp:txXfrm>
    </dsp:sp>
    <dsp:sp modelId="{B68786A0-1FD5-49E2-92CF-AA1724D4BADE}">
      <dsp:nvSpPr>
        <dsp:cNvPr id="0" name=""/>
        <dsp:cNvSpPr/>
      </dsp:nvSpPr>
      <dsp:spPr>
        <a:xfrm rot="5400000">
          <a:off x="4186799" y="650775"/>
          <a:ext cx="1597695" cy="723500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IM </a:t>
          </a: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Use-case, process: “Create EFA - layer”</a:t>
          </a:r>
          <a:endParaRPr lang="en-US" sz="1800" b="1" kern="1200" noProof="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IM </a:t>
          </a: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Identification of objects</a:t>
          </a:r>
          <a:endParaRPr lang="en-US" sz="1800" b="1" kern="1200" noProof="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RS </a:t>
          </a: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Delineation of trees and tree lines</a:t>
          </a:r>
          <a:endParaRPr lang="en-US" sz="1800" b="1" kern="1200" noProof="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1368143" y="3547425"/>
        <a:ext cx="7157016" cy="1441709"/>
      </dsp:txXfrm>
    </dsp:sp>
    <dsp:sp modelId="{8E7B5B5B-8495-4F1F-B72A-C181C6721B1B}">
      <dsp:nvSpPr>
        <dsp:cNvPr id="0" name=""/>
        <dsp:cNvSpPr/>
      </dsp:nvSpPr>
      <dsp:spPr>
        <a:xfrm>
          <a:off x="0" y="3753568"/>
          <a:ext cx="1397911" cy="111039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chemeClr val="accent6">
                  <a:lumMod val="75000"/>
                </a:schemeClr>
              </a:solidFill>
            </a:rPr>
            <a:t>4. Results</a:t>
          </a:r>
          <a:endParaRPr lang="en-US" sz="500" b="1" kern="1200" noProof="0" dirty="0">
            <a:solidFill>
              <a:schemeClr val="accent6">
                <a:lumMod val="75000"/>
              </a:schemeClr>
            </a:solidFill>
          </a:endParaRPr>
        </a:p>
      </dsp:txBody>
      <dsp:txXfrm>
        <a:off x="54205" y="3807773"/>
        <a:ext cx="1289501" cy="1001982"/>
      </dsp:txXfrm>
    </dsp:sp>
    <dsp:sp modelId="{75CDBE3F-7BBB-442F-8BD9-E95122C15E59}">
      <dsp:nvSpPr>
        <dsp:cNvPr id="0" name=""/>
        <dsp:cNvSpPr/>
      </dsp:nvSpPr>
      <dsp:spPr>
        <a:xfrm>
          <a:off x="0" y="5152627"/>
          <a:ext cx="1366146" cy="1110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5. Conclusions</a:t>
          </a:r>
          <a:endParaRPr lang="en-US" sz="1800" kern="1200" noProof="0" dirty="0"/>
        </a:p>
      </dsp:txBody>
      <dsp:txXfrm>
        <a:off x="54205" y="5206832"/>
        <a:ext cx="1257736" cy="10019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2A2E-F435-4E4E-83D4-A1B65CE96EA2}">
      <dsp:nvSpPr>
        <dsp:cNvPr id="0" name=""/>
        <dsp:cNvSpPr/>
      </dsp:nvSpPr>
      <dsp:spPr>
        <a:xfrm>
          <a:off x="3594" y="0"/>
          <a:ext cx="2092133" cy="369332"/>
        </a:xfrm>
        <a:prstGeom prst="chevron">
          <a:avLst/>
        </a:prstGeom>
        <a:solidFill>
          <a:srgbClr val="4F81BD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Use-case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188260" y="0"/>
        <a:ext cx="1722801" cy="369332"/>
      </dsp:txXfrm>
    </dsp:sp>
    <dsp:sp modelId="{F70F60F0-C113-452E-896F-3CCAF6718F82}">
      <dsp:nvSpPr>
        <dsp:cNvPr id="0" name=""/>
        <dsp:cNvSpPr/>
      </dsp:nvSpPr>
      <dsp:spPr>
        <a:xfrm>
          <a:off x="188651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tx1"/>
              </a:solidFill>
            </a:rPr>
            <a:t>Requirements</a:t>
          </a:r>
          <a:endParaRPr lang="en-US" sz="1200" kern="1200" noProof="0" dirty="0">
            <a:solidFill>
              <a:schemeClr val="tx1"/>
            </a:solidFill>
          </a:endParaRPr>
        </a:p>
      </dsp:txBody>
      <dsp:txXfrm>
        <a:off x="2071180" y="0"/>
        <a:ext cx="1722801" cy="369332"/>
      </dsp:txXfrm>
    </dsp:sp>
    <dsp:sp modelId="{35CCDFD5-3A06-445A-9E9F-236EB517E6D8}">
      <dsp:nvSpPr>
        <dsp:cNvPr id="0" name=""/>
        <dsp:cNvSpPr/>
      </dsp:nvSpPr>
      <dsp:spPr>
        <a:xfrm>
          <a:off x="376943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tx1"/>
              </a:solidFill>
            </a:rPr>
            <a:t>As-is / Gap-analysis</a:t>
          </a:r>
          <a:endParaRPr lang="en-US" sz="1200" kern="1200" noProof="0" dirty="0">
            <a:solidFill>
              <a:schemeClr val="tx1"/>
            </a:solidFill>
          </a:endParaRPr>
        </a:p>
      </dsp:txBody>
      <dsp:txXfrm>
        <a:off x="3954100" y="0"/>
        <a:ext cx="1722801" cy="369332"/>
      </dsp:txXfrm>
    </dsp:sp>
    <dsp:sp modelId="{42020AB8-26A2-4E80-AEAB-DC1A02925FF1}">
      <dsp:nvSpPr>
        <dsp:cNvPr id="0" name=""/>
        <dsp:cNvSpPr/>
      </dsp:nvSpPr>
      <dsp:spPr>
        <a:xfrm>
          <a:off x="5652355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tx1"/>
              </a:solidFill>
            </a:rPr>
            <a:t>Data specification</a:t>
          </a:r>
          <a:endParaRPr lang="en-US" sz="1200" kern="1200" noProof="0" dirty="0">
            <a:solidFill>
              <a:schemeClr val="tx1"/>
            </a:solidFill>
          </a:endParaRPr>
        </a:p>
      </dsp:txBody>
      <dsp:txXfrm>
        <a:off x="5837021" y="0"/>
        <a:ext cx="1722801" cy="3693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2A2E-F435-4E4E-83D4-A1B65CE96EA2}">
      <dsp:nvSpPr>
        <dsp:cNvPr id="0" name=""/>
        <dsp:cNvSpPr/>
      </dsp:nvSpPr>
      <dsp:spPr>
        <a:xfrm>
          <a:off x="359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Use-case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88260" y="0"/>
        <a:ext cx="1722801" cy="369332"/>
      </dsp:txXfrm>
    </dsp:sp>
    <dsp:sp modelId="{23612699-6DAD-4E98-92F6-F1EAA8AF4262}">
      <dsp:nvSpPr>
        <dsp:cNvPr id="0" name=""/>
        <dsp:cNvSpPr/>
      </dsp:nvSpPr>
      <dsp:spPr>
        <a:xfrm>
          <a:off x="1886514" y="0"/>
          <a:ext cx="2092133" cy="369332"/>
        </a:xfrm>
        <a:prstGeom prst="chevron">
          <a:avLst/>
        </a:prstGeom>
        <a:solidFill>
          <a:srgbClr val="4F81BD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>
              <a:solidFill>
                <a:schemeClr val="bg1"/>
              </a:solidFill>
            </a:rPr>
            <a:t>Requirements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071180" y="0"/>
        <a:ext cx="1722801" cy="369332"/>
      </dsp:txXfrm>
    </dsp:sp>
    <dsp:sp modelId="{35CCDFD5-3A06-445A-9E9F-236EB517E6D8}">
      <dsp:nvSpPr>
        <dsp:cNvPr id="0" name=""/>
        <dsp:cNvSpPr/>
      </dsp:nvSpPr>
      <dsp:spPr>
        <a:xfrm>
          <a:off x="376943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As-is / Gap-analysis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954100" y="0"/>
        <a:ext cx="1722801" cy="369332"/>
      </dsp:txXfrm>
    </dsp:sp>
    <dsp:sp modelId="{42020AB8-26A2-4E80-AEAB-DC1A02925FF1}">
      <dsp:nvSpPr>
        <dsp:cNvPr id="0" name=""/>
        <dsp:cNvSpPr/>
      </dsp:nvSpPr>
      <dsp:spPr>
        <a:xfrm>
          <a:off x="5652355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Data specification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837021" y="0"/>
        <a:ext cx="1722801" cy="3693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2A2E-F435-4E4E-83D4-A1B65CE96EA2}">
      <dsp:nvSpPr>
        <dsp:cNvPr id="0" name=""/>
        <dsp:cNvSpPr/>
      </dsp:nvSpPr>
      <dsp:spPr>
        <a:xfrm>
          <a:off x="359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Use-case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88260" y="0"/>
        <a:ext cx="1722801" cy="369332"/>
      </dsp:txXfrm>
    </dsp:sp>
    <dsp:sp modelId="{23612699-6DAD-4E98-92F6-F1EAA8AF4262}">
      <dsp:nvSpPr>
        <dsp:cNvPr id="0" name=""/>
        <dsp:cNvSpPr/>
      </dsp:nvSpPr>
      <dsp:spPr>
        <a:xfrm>
          <a:off x="188651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>
              <a:solidFill>
                <a:schemeClr val="tx1"/>
              </a:solidFill>
            </a:rPr>
            <a:t>Requirements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071180" y="0"/>
        <a:ext cx="1722801" cy="369332"/>
      </dsp:txXfrm>
    </dsp:sp>
    <dsp:sp modelId="{35CCDFD5-3A06-445A-9E9F-236EB517E6D8}">
      <dsp:nvSpPr>
        <dsp:cNvPr id="0" name=""/>
        <dsp:cNvSpPr/>
      </dsp:nvSpPr>
      <dsp:spPr>
        <a:xfrm>
          <a:off x="3769434" y="0"/>
          <a:ext cx="2092133" cy="369332"/>
        </a:xfrm>
        <a:prstGeom prst="chevron">
          <a:avLst/>
        </a:prstGeom>
        <a:solidFill>
          <a:srgbClr val="4F81BD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As-is / Gap-analysis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954100" y="0"/>
        <a:ext cx="1722801" cy="369332"/>
      </dsp:txXfrm>
    </dsp:sp>
    <dsp:sp modelId="{42020AB8-26A2-4E80-AEAB-DC1A02925FF1}">
      <dsp:nvSpPr>
        <dsp:cNvPr id="0" name=""/>
        <dsp:cNvSpPr/>
      </dsp:nvSpPr>
      <dsp:spPr>
        <a:xfrm>
          <a:off x="5652355" y="0"/>
          <a:ext cx="2092133" cy="36933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Data specification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837021" y="0"/>
        <a:ext cx="1722801" cy="3693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2A2E-F435-4E4E-83D4-A1B65CE96EA2}">
      <dsp:nvSpPr>
        <dsp:cNvPr id="0" name=""/>
        <dsp:cNvSpPr/>
      </dsp:nvSpPr>
      <dsp:spPr>
        <a:xfrm>
          <a:off x="3594" y="0"/>
          <a:ext cx="2092133" cy="36933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Segmentation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88260" y="0"/>
        <a:ext cx="1722801" cy="369332"/>
      </dsp:txXfrm>
    </dsp:sp>
    <dsp:sp modelId="{42020AB8-26A2-4E80-AEAB-DC1A02925FF1}">
      <dsp:nvSpPr>
        <dsp:cNvPr id="0" name=""/>
        <dsp:cNvSpPr/>
      </dsp:nvSpPr>
      <dsp:spPr>
        <a:xfrm>
          <a:off x="1886514" y="0"/>
          <a:ext cx="2092133" cy="36933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Evaluation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071180" y="0"/>
        <a:ext cx="1722801" cy="369332"/>
      </dsp:txXfrm>
    </dsp:sp>
    <dsp:sp modelId="{4009E22C-6AB3-4E76-984C-60C6DB3D2A7D}">
      <dsp:nvSpPr>
        <dsp:cNvPr id="0" name=""/>
        <dsp:cNvSpPr/>
      </dsp:nvSpPr>
      <dsp:spPr>
        <a:xfrm>
          <a:off x="376943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Classification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54100" y="0"/>
        <a:ext cx="1722801" cy="369332"/>
      </dsp:txXfrm>
    </dsp:sp>
    <dsp:sp modelId="{C4B1DD34-89D9-49B1-A618-EA685FD16A0E}">
      <dsp:nvSpPr>
        <dsp:cNvPr id="0" name=""/>
        <dsp:cNvSpPr/>
      </dsp:nvSpPr>
      <dsp:spPr>
        <a:xfrm>
          <a:off x="5655949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Accuracy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840615" y="0"/>
        <a:ext cx="1722801" cy="3693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2A2E-F435-4E4E-83D4-A1B65CE96EA2}">
      <dsp:nvSpPr>
        <dsp:cNvPr id="0" name=""/>
        <dsp:cNvSpPr/>
      </dsp:nvSpPr>
      <dsp:spPr>
        <a:xfrm>
          <a:off x="359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Segmentation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8260" y="0"/>
        <a:ext cx="1722801" cy="369332"/>
      </dsp:txXfrm>
    </dsp:sp>
    <dsp:sp modelId="{42020AB8-26A2-4E80-AEAB-DC1A02925FF1}">
      <dsp:nvSpPr>
        <dsp:cNvPr id="0" name=""/>
        <dsp:cNvSpPr/>
      </dsp:nvSpPr>
      <dsp:spPr>
        <a:xfrm>
          <a:off x="188651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Evaluation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71180" y="0"/>
        <a:ext cx="1722801" cy="369332"/>
      </dsp:txXfrm>
    </dsp:sp>
    <dsp:sp modelId="{4009E22C-6AB3-4E76-984C-60C6DB3D2A7D}">
      <dsp:nvSpPr>
        <dsp:cNvPr id="0" name=""/>
        <dsp:cNvSpPr/>
      </dsp:nvSpPr>
      <dsp:spPr>
        <a:xfrm>
          <a:off x="3769434" y="0"/>
          <a:ext cx="2092133" cy="369332"/>
        </a:xfrm>
        <a:prstGeom prst="chevron">
          <a:avLst/>
        </a:prstGeom>
        <a:solidFill>
          <a:srgbClr val="4F81BD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Classification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954100" y="0"/>
        <a:ext cx="1722801" cy="369332"/>
      </dsp:txXfrm>
    </dsp:sp>
    <dsp:sp modelId="{C4B1DD34-89D9-49B1-A618-EA685FD16A0E}">
      <dsp:nvSpPr>
        <dsp:cNvPr id="0" name=""/>
        <dsp:cNvSpPr/>
      </dsp:nvSpPr>
      <dsp:spPr>
        <a:xfrm>
          <a:off x="5655949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Accuracy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840615" y="0"/>
        <a:ext cx="1722801" cy="3693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2A2E-F435-4E4E-83D4-A1B65CE96EA2}">
      <dsp:nvSpPr>
        <dsp:cNvPr id="0" name=""/>
        <dsp:cNvSpPr/>
      </dsp:nvSpPr>
      <dsp:spPr>
        <a:xfrm>
          <a:off x="359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Segmentation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8260" y="0"/>
        <a:ext cx="1722801" cy="369332"/>
      </dsp:txXfrm>
    </dsp:sp>
    <dsp:sp modelId="{42020AB8-26A2-4E80-AEAB-DC1A02925FF1}">
      <dsp:nvSpPr>
        <dsp:cNvPr id="0" name=""/>
        <dsp:cNvSpPr/>
      </dsp:nvSpPr>
      <dsp:spPr>
        <a:xfrm>
          <a:off x="188651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Evaluation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71180" y="0"/>
        <a:ext cx="1722801" cy="369332"/>
      </dsp:txXfrm>
    </dsp:sp>
    <dsp:sp modelId="{4009E22C-6AB3-4E76-984C-60C6DB3D2A7D}">
      <dsp:nvSpPr>
        <dsp:cNvPr id="0" name=""/>
        <dsp:cNvSpPr/>
      </dsp:nvSpPr>
      <dsp:spPr>
        <a:xfrm>
          <a:off x="3769434" y="0"/>
          <a:ext cx="2092133" cy="369332"/>
        </a:xfrm>
        <a:prstGeom prst="chevron">
          <a:avLst/>
        </a:prstGeom>
        <a:solidFill>
          <a:srgbClr val="4F81BD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Classification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954100" y="0"/>
        <a:ext cx="1722801" cy="369332"/>
      </dsp:txXfrm>
    </dsp:sp>
    <dsp:sp modelId="{C4B1DD34-89D9-49B1-A618-EA685FD16A0E}">
      <dsp:nvSpPr>
        <dsp:cNvPr id="0" name=""/>
        <dsp:cNvSpPr/>
      </dsp:nvSpPr>
      <dsp:spPr>
        <a:xfrm>
          <a:off x="5655949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Accuracy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840615" y="0"/>
        <a:ext cx="1722801" cy="36933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2A2E-F435-4E4E-83D4-A1B65CE96EA2}">
      <dsp:nvSpPr>
        <dsp:cNvPr id="0" name=""/>
        <dsp:cNvSpPr/>
      </dsp:nvSpPr>
      <dsp:spPr>
        <a:xfrm>
          <a:off x="359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Segmentation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8260" y="0"/>
        <a:ext cx="1722801" cy="369332"/>
      </dsp:txXfrm>
    </dsp:sp>
    <dsp:sp modelId="{42020AB8-26A2-4E80-AEAB-DC1A02925FF1}">
      <dsp:nvSpPr>
        <dsp:cNvPr id="0" name=""/>
        <dsp:cNvSpPr/>
      </dsp:nvSpPr>
      <dsp:spPr>
        <a:xfrm>
          <a:off x="188651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Evaluation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71180" y="0"/>
        <a:ext cx="1722801" cy="369332"/>
      </dsp:txXfrm>
    </dsp:sp>
    <dsp:sp modelId="{4009E22C-6AB3-4E76-984C-60C6DB3D2A7D}">
      <dsp:nvSpPr>
        <dsp:cNvPr id="0" name=""/>
        <dsp:cNvSpPr/>
      </dsp:nvSpPr>
      <dsp:spPr>
        <a:xfrm>
          <a:off x="376943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Classification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54100" y="0"/>
        <a:ext cx="1722801" cy="369332"/>
      </dsp:txXfrm>
    </dsp:sp>
    <dsp:sp modelId="{C4B1DD34-89D9-49B1-A618-EA685FD16A0E}">
      <dsp:nvSpPr>
        <dsp:cNvPr id="0" name=""/>
        <dsp:cNvSpPr/>
      </dsp:nvSpPr>
      <dsp:spPr>
        <a:xfrm>
          <a:off x="5655949" y="0"/>
          <a:ext cx="2092133" cy="369332"/>
        </a:xfrm>
        <a:prstGeom prst="chevron">
          <a:avLst/>
        </a:prstGeom>
        <a:solidFill>
          <a:srgbClr val="4F81BD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Accuracy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840615" y="0"/>
        <a:ext cx="1722801" cy="3693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2A2E-F435-4E4E-83D4-A1B65CE96EA2}">
      <dsp:nvSpPr>
        <dsp:cNvPr id="0" name=""/>
        <dsp:cNvSpPr/>
      </dsp:nvSpPr>
      <dsp:spPr>
        <a:xfrm>
          <a:off x="359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Segmentation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8260" y="0"/>
        <a:ext cx="1722801" cy="369332"/>
      </dsp:txXfrm>
    </dsp:sp>
    <dsp:sp modelId="{42020AB8-26A2-4E80-AEAB-DC1A02925FF1}">
      <dsp:nvSpPr>
        <dsp:cNvPr id="0" name=""/>
        <dsp:cNvSpPr/>
      </dsp:nvSpPr>
      <dsp:spPr>
        <a:xfrm>
          <a:off x="188651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Evaluation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71180" y="0"/>
        <a:ext cx="1722801" cy="369332"/>
      </dsp:txXfrm>
    </dsp:sp>
    <dsp:sp modelId="{4009E22C-6AB3-4E76-984C-60C6DB3D2A7D}">
      <dsp:nvSpPr>
        <dsp:cNvPr id="0" name=""/>
        <dsp:cNvSpPr/>
      </dsp:nvSpPr>
      <dsp:spPr>
        <a:xfrm>
          <a:off x="3769434" y="0"/>
          <a:ext cx="209213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Classification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54100" y="0"/>
        <a:ext cx="1722801" cy="369332"/>
      </dsp:txXfrm>
    </dsp:sp>
    <dsp:sp modelId="{C4B1DD34-89D9-49B1-A618-EA685FD16A0E}">
      <dsp:nvSpPr>
        <dsp:cNvPr id="0" name=""/>
        <dsp:cNvSpPr/>
      </dsp:nvSpPr>
      <dsp:spPr>
        <a:xfrm>
          <a:off x="5655949" y="0"/>
          <a:ext cx="2092133" cy="369332"/>
        </a:xfrm>
        <a:prstGeom prst="chevron">
          <a:avLst/>
        </a:prstGeom>
        <a:solidFill>
          <a:srgbClr val="4F81BD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Accuracy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840615" y="0"/>
        <a:ext cx="1722801" cy="3693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D1376-FE36-45B3-80E1-19A8BBF2D610}">
      <dsp:nvSpPr>
        <dsp:cNvPr id="0" name=""/>
        <dsp:cNvSpPr/>
      </dsp:nvSpPr>
      <dsp:spPr>
        <a:xfrm>
          <a:off x="0" y="4412"/>
          <a:ext cx="1331992" cy="11762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1. Background</a:t>
          </a:r>
          <a:endParaRPr lang="en-US" sz="1800" kern="1200" noProof="0" dirty="0"/>
        </a:p>
      </dsp:txBody>
      <dsp:txXfrm>
        <a:off x="57419" y="61831"/>
        <a:ext cx="1217154" cy="1061400"/>
      </dsp:txXfrm>
    </dsp:sp>
    <dsp:sp modelId="{1C2FBFCB-562B-4183-BD21-F3CF56135854}">
      <dsp:nvSpPr>
        <dsp:cNvPr id="0" name=""/>
        <dsp:cNvSpPr/>
      </dsp:nvSpPr>
      <dsp:spPr>
        <a:xfrm>
          <a:off x="0" y="1258205"/>
          <a:ext cx="1331992" cy="11090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2. Research</a:t>
          </a:r>
          <a:r>
            <a:rPr lang="en-US" sz="1800" kern="1200" noProof="0" dirty="0" smtClean="0"/>
            <a:t> </a:t>
          </a:r>
          <a:r>
            <a:rPr lang="en-US" sz="1200" kern="1200" noProof="0" dirty="0" smtClean="0"/>
            <a:t>Question</a:t>
          </a:r>
          <a:endParaRPr lang="en-US" sz="1800" kern="1200" noProof="0" dirty="0"/>
        </a:p>
      </dsp:txBody>
      <dsp:txXfrm>
        <a:off x="54141" y="1312346"/>
        <a:ext cx="1223710" cy="1000809"/>
      </dsp:txXfrm>
    </dsp:sp>
    <dsp:sp modelId="{C0DE431B-FFA9-42AE-BB65-05B6AFF5A3E5}">
      <dsp:nvSpPr>
        <dsp:cNvPr id="0" name=""/>
        <dsp:cNvSpPr/>
      </dsp:nvSpPr>
      <dsp:spPr>
        <a:xfrm>
          <a:off x="0" y="2413116"/>
          <a:ext cx="1331992" cy="10292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3. Methods</a:t>
          </a:r>
          <a:endParaRPr lang="en-US" sz="1200" kern="1200" noProof="0" dirty="0"/>
        </a:p>
      </dsp:txBody>
      <dsp:txXfrm>
        <a:off x="50242" y="2463358"/>
        <a:ext cx="1231508" cy="928726"/>
      </dsp:txXfrm>
    </dsp:sp>
    <dsp:sp modelId="{5546C6D3-D4DC-436C-B443-075D56BCB493}">
      <dsp:nvSpPr>
        <dsp:cNvPr id="0" name=""/>
        <dsp:cNvSpPr/>
      </dsp:nvSpPr>
      <dsp:spPr>
        <a:xfrm>
          <a:off x="27536" y="3505797"/>
          <a:ext cx="1331992" cy="936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4. Results</a:t>
          </a:r>
          <a:endParaRPr lang="en-US" sz="1200" kern="1200" noProof="0" dirty="0"/>
        </a:p>
      </dsp:txBody>
      <dsp:txXfrm>
        <a:off x="73228" y="3551489"/>
        <a:ext cx="1240608" cy="844621"/>
      </dsp:txXfrm>
    </dsp:sp>
    <dsp:sp modelId="{8E7B5B5B-8495-4F1F-B72A-C181C6721B1B}">
      <dsp:nvSpPr>
        <dsp:cNvPr id="0" name=""/>
        <dsp:cNvSpPr/>
      </dsp:nvSpPr>
      <dsp:spPr>
        <a:xfrm>
          <a:off x="0" y="4565176"/>
          <a:ext cx="2168881" cy="155109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5. Conclusions</a:t>
          </a:r>
          <a:endParaRPr lang="en-US" sz="1800" b="1" kern="1200" noProof="0" dirty="0">
            <a:solidFill>
              <a:schemeClr val="accent6">
                <a:lumMod val="75000"/>
              </a:schemeClr>
            </a:solidFill>
          </a:endParaRPr>
        </a:p>
      </dsp:txBody>
      <dsp:txXfrm>
        <a:off x="75718" y="4640894"/>
        <a:ext cx="2017445" cy="139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786A0-1FD5-49E2-92CF-AA1724D4BADE}">
      <dsp:nvSpPr>
        <dsp:cNvPr id="0" name=""/>
        <dsp:cNvSpPr/>
      </dsp:nvSpPr>
      <dsp:spPr>
        <a:xfrm rot="5400000">
          <a:off x="4059242" y="-1826995"/>
          <a:ext cx="2469063" cy="612305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Common Agricultural Policy and greening</a:t>
          </a:r>
          <a:endParaRPr lang="en-US" sz="1800" b="1" kern="1200" noProof="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Geospatial data: Information models</a:t>
          </a:r>
          <a:endParaRPr lang="en-US" sz="1800" b="1" kern="1200" noProof="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Remote sensing / Object Based Image Analysis</a:t>
          </a:r>
          <a:endParaRPr lang="en-US" sz="1800" b="1" kern="1200" noProof="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2232247" y="120530"/>
        <a:ext cx="6002524" cy="2228003"/>
      </dsp:txXfrm>
    </dsp:sp>
    <dsp:sp modelId="{8E7B5B5B-8495-4F1F-B72A-C181C6721B1B}">
      <dsp:nvSpPr>
        <dsp:cNvPr id="0" name=""/>
        <dsp:cNvSpPr/>
      </dsp:nvSpPr>
      <dsp:spPr>
        <a:xfrm>
          <a:off x="71997" y="614067"/>
          <a:ext cx="2157885" cy="124176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1. Background</a:t>
          </a:r>
          <a:endParaRPr lang="en-US" sz="400" b="1" kern="1200" noProof="0" dirty="0">
            <a:solidFill>
              <a:schemeClr val="accent6">
                <a:lumMod val="75000"/>
              </a:schemeClr>
            </a:solidFill>
          </a:endParaRPr>
        </a:p>
      </dsp:txBody>
      <dsp:txXfrm>
        <a:off x="132615" y="674685"/>
        <a:ext cx="2036649" cy="1120532"/>
      </dsp:txXfrm>
    </dsp:sp>
    <dsp:sp modelId="{910D1376-FE36-45B3-80E1-19A8BBF2D610}">
      <dsp:nvSpPr>
        <dsp:cNvPr id="0" name=""/>
        <dsp:cNvSpPr/>
      </dsp:nvSpPr>
      <dsp:spPr>
        <a:xfrm>
          <a:off x="71997" y="2531572"/>
          <a:ext cx="1331992" cy="8283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2. Research Question</a:t>
          </a:r>
          <a:endParaRPr lang="en-US" sz="1200" kern="1200" noProof="0" dirty="0"/>
        </a:p>
      </dsp:txBody>
      <dsp:txXfrm>
        <a:off x="112434" y="2572009"/>
        <a:ext cx="1251118" cy="747472"/>
      </dsp:txXfrm>
    </dsp:sp>
    <dsp:sp modelId="{75CDBE3F-7BBB-442F-8BD9-E95122C15E59}">
      <dsp:nvSpPr>
        <dsp:cNvPr id="0" name=""/>
        <dsp:cNvSpPr/>
      </dsp:nvSpPr>
      <dsp:spPr>
        <a:xfrm>
          <a:off x="71997" y="3422007"/>
          <a:ext cx="1331992" cy="8445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3. Methods</a:t>
          </a:r>
          <a:endParaRPr lang="en-US" sz="1800" kern="1200" noProof="0" dirty="0"/>
        </a:p>
      </dsp:txBody>
      <dsp:txXfrm>
        <a:off x="113224" y="3463234"/>
        <a:ext cx="1249538" cy="762085"/>
      </dsp:txXfrm>
    </dsp:sp>
    <dsp:sp modelId="{AC4BCE6A-B8AA-46FB-9626-8D008C9BFC4A}">
      <dsp:nvSpPr>
        <dsp:cNvPr id="0" name=""/>
        <dsp:cNvSpPr/>
      </dsp:nvSpPr>
      <dsp:spPr>
        <a:xfrm>
          <a:off x="71997" y="4328635"/>
          <a:ext cx="1331992" cy="8585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4. Results</a:t>
          </a:r>
          <a:endParaRPr lang="en-US" sz="1800" kern="1200" noProof="0" dirty="0"/>
        </a:p>
      </dsp:txBody>
      <dsp:txXfrm>
        <a:off x="113907" y="4370545"/>
        <a:ext cx="1248172" cy="774701"/>
      </dsp:txXfrm>
    </dsp:sp>
    <dsp:sp modelId="{5C66F96C-12E1-4DAE-A245-580FE83C3F47}">
      <dsp:nvSpPr>
        <dsp:cNvPr id="0" name=""/>
        <dsp:cNvSpPr/>
      </dsp:nvSpPr>
      <dsp:spPr>
        <a:xfrm>
          <a:off x="71997" y="5249245"/>
          <a:ext cx="1331992" cy="8710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5. Conclusions</a:t>
          </a:r>
          <a:endParaRPr lang="en-US" sz="1800" kern="1200" noProof="0" dirty="0"/>
        </a:p>
      </dsp:txBody>
      <dsp:txXfrm>
        <a:off x="114516" y="5291764"/>
        <a:ext cx="1246954" cy="785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D1376-FE36-45B3-80E1-19A8BBF2D610}">
      <dsp:nvSpPr>
        <dsp:cNvPr id="0" name=""/>
        <dsp:cNvSpPr/>
      </dsp:nvSpPr>
      <dsp:spPr>
        <a:xfrm>
          <a:off x="0" y="31292"/>
          <a:ext cx="1342065" cy="3671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1. Background</a:t>
          </a:r>
          <a:endParaRPr lang="en-US" sz="1200" kern="1200" noProof="0" dirty="0"/>
        </a:p>
      </dsp:txBody>
      <dsp:txXfrm>
        <a:off x="17924" y="49216"/>
        <a:ext cx="1306217" cy="331321"/>
      </dsp:txXfrm>
    </dsp:sp>
    <dsp:sp modelId="{B68786A0-1FD5-49E2-92CF-AA1724D4BADE}">
      <dsp:nvSpPr>
        <dsp:cNvPr id="0" name=""/>
        <dsp:cNvSpPr/>
      </dsp:nvSpPr>
      <dsp:spPr>
        <a:xfrm rot="5400000">
          <a:off x="2785870" y="-728659"/>
          <a:ext cx="4622374" cy="679977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7325" lvl="1" indent="-187325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Do existing IMs provide the necessary information related to EFAs mentioned in the new CAP?</a:t>
          </a:r>
          <a:endParaRPr lang="en-US" sz="1800" b="1" kern="1200" noProof="0" dirty="0">
            <a:solidFill>
              <a:schemeClr val="accent6">
                <a:lumMod val="75000"/>
              </a:schemeClr>
            </a:solidFill>
          </a:endParaRPr>
        </a:p>
        <a:p>
          <a:pPr marL="449263" lvl="2" indent="-185738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noProof="0" dirty="0" smtClean="0">
              <a:solidFill>
                <a:schemeClr val="tx2">
                  <a:lumMod val="50000"/>
                </a:schemeClr>
              </a:solidFill>
            </a:rPr>
            <a:t>Agreements and differences?</a:t>
          </a:r>
          <a:endParaRPr lang="en-US" sz="1400" b="0" kern="1200" noProof="0" dirty="0">
            <a:solidFill>
              <a:schemeClr val="tx2">
                <a:lumMod val="50000"/>
              </a:schemeClr>
            </a:solidFill>
          </a:endParaRPr>
        </a:p>
        <a:p>
          <a:pPr marL="449263" lvl="2" indent="-185738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noProof="0" dirty="0" smtClean="0">
              <a:solidFill>
                <a:schemeClr val="tx2">
                  <a:lumMod val="50000"/>
                </a:schemeClr>
              </a:solidFill>
            </a:rPr>
            <a:t>IMLB, </a:t>
          </a:r>
          <a:r>
            <a:rPr lang="en-US" sz="1400" b="0" kern="1200" noProof="0" dirty="0" err="1" smtClean="0">
              <a:solidFill>
                <a:schemeClr val="tx2">
                  <a:lumMod val="50000"/>
                </a:schemeClr>
              </a:solidFill>
            </a:rPr>
            <a:t>IMNa</a:t>
          </a:r>
          <a:r>
            <a:rPr lang="en-US" sz="1400" b="0" kern="1200" noProof="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sz="1400" b="0" kern="1200" noProof="0" dirty="0" err="1" smtClean="0">
              <a:solidFill>
                <a:schemeClr val="tx2">
                  <a:lumMod val="50000"/>
                </a:schemeClr>
              </a:solidFill>
            </a:rPr>
            <a:t>IMWa</a:t>
          </a:r>
          <a:r>
            <a:rPr lang="en-US" sz="1400" b="0" kern="1200" noProof="0" dirty="0" smtClean="0">
              <a:solidFill>
                <a:schemeClr val="tx2">
                  <a:lumMod val="50000"/>
                </a:schemeClr>
              </a:solidFill>
            </a:rPr>
            <a:t>, BGT/</a:t>
          </a:r>
          <a:r>
            <a:rPr lang="en-US" sz="1400" b="0" kern="1200" noProof="0" dirty="0" err="1" smtClean="0">
              <a:solidFill>
                <a:schemeClr val="tx2">
                  <a:lumMod val="50000"/>
                </a:schemeClr>
              </a:solidFill>
            </a:rPr>
            <a:t>IMGeo</a:t>
          </a:r>
          <a:r>
            <a:rPr lang="en-US" sz="1400" b="0" kern="1200" noProof="0" dirty="0" smtClean="0">
              <a:solidFill>
                <a:schemeClr val="tx2">
                  <a:lumMod val="50000"/>
                </a:schemeClr>
              </a:solidFill>
            </a:rPr>
            <a:t>, BRT/TOP10</a:t>
          </a:r>
          <a:endParaRPr lang="en-US" sz="1400" b="0" kern="1200" noProof="0" dirty="0">
            <a:solidFill>
              <a:schemeClr val="tx2">
                <a:lumMod val="50000"/>
              </a:schemeClr>
            </a:solidFill>
          </a:endParaRPr>
        </a:p>
        <a:p>
          <a:pPr marL="187325" lvl="1" indent="-187325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Is it possible to use RS to delineate </a:t>
          </a:r>
          <a:r>
            <a:rPr lang="en-US" sz="1800" b="1" kern="1200" noProof="0" smtClean="0">
              <a:solidFill>
                <a:schemeClr val="accent6">
                  <a:lumMod val="75000"/>
                </a:schemeClr>
              </a:solidFill>
            </a:rPr>
            <a:t>green LSE that </a:t>
          </a: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are not provided through IMs?</a:t>
          </a:r>
          <a:endParaRPr lang="en-US" sz="1800" b="1" kern="1200" noProof="0" dirty="0">
            <a:solidFill>
              <a:schemeClr val="accent6">
                <a:lumMod val="75000"/>
              </a:schemeClr>
            </a:solidFill>
          </a:endParaRPr>
        </a:p>
        <a:p>
          <a:pPr marL="450850" lvl="1" indent="-187325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noProof="0" dirty="0" smtClean="0">
              <a:solidFill>
                <a:schemeClr val="tx2">
                  <a:lumMod val="50000"/>
                </a:schemeClr>
              </a:solidFill>
            </a:rPr>
            <a:t>Is pixel-based RS favorable over OBIA?</a:t>
          </a:r>
          <a:endParaRPr lang="en-US" sz="1400" b="0" kern="1200" noProof="0" dirty="0">
            <a:solidFill>
              <a:schemeClr val="accent6">
                <a:lumMod val="75000"/>
              </a:schemeClr>
            </a:solidFill>
          </a:endParaRPr>
        </a:p>
        <a:p>
          <a:pPr marL="450850" lvl="1" indent="-187325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noProof="0" dirty="0" smtClean="0">
              <a:solidFill>
                <a:schemeClr val="tx2">
                  <a:lumMod val="50000"/>
                </a:schemeClr>
              </a:solidFill>
            </a:rPr>
            <a:t>What segmentation could be used in an OBIA?</a:t>
          </a:r>
          <a:endParaRPr lang="en-US" sz="1400" b="0" kern="1200" noProof="0" dirty="0">
            <a:solidFill>
              <a:schemeClr val="tx2">
                <a:lumMod val="50000"/>
              </a:schemeClr>
            </a:solidFill>
          </a:endParaRPr>
        </a:p>
        <a:p>
          <a:pPr marL="449263" lvl="1" indent="-185738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noProof="0" dirty="0" smtClean="0">
              <a:solidFill>
                <a:schemeClr val="tx2">
                  <a:lumMod val="50000"/>
                </a:schemeClr>
              </a:solidFill>
            </a:rPr>
            <a:t>How to delineate green LSE and measure accuracy?</a:t>
          </a:r>
          <a:endParaRPr lang="en-US" sz="1400" b="0" kern="1200" noProof="0" dirty="0">
            <a:solidFill>
              <a:schemeClr val="tx2">
                <a:lumMod val="50000"/>
              </a:schemeClr>
            </a:solidFill>
          </a:endParaRPr>
        </a:p>
        <a:p>
          <a:pPr marL="449263" lvl="1" indent="-185738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noProof="0" dirty="0" smtClean="0">
              <a:solidFill>
                <a:schemeClr val="tx2">
                  <a:lumMod val="50000"/>
                </a:schemeClr>
              </a:solidFill>
            </a:rPr>
            <a:t>Is the delineation of green LSE more accurate using OBIA or the Tree Register?</a:t>
          </a:r>
          <a:endParaRPr lang="en-US" sz="1400" b="0" kern="1200" noProof="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697171" y="585686"/>
        <a:ext cx="6574126" cy="4171082"/>
      </dsp:txXfrm>
    </dsp:sp>
    <dsp:sp modelId="{8E7B5B5B-8495-4F1F-B72A-C181C6721B1B}">
      <dsp:nvSpPr>
        <dsp:cNvPr id="0" name=""/>
        <dsp:cNvSpPr/>
      </dsp:nvSpPr>
      <dsp:spPr>
        <a:xfrm>
          <a:off x="0" y="2186206"/>
          <a:ext cx="1696816" cy="102018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2. Research Question</a:t>
          </a:r>
          <a:endParaRPr lang="en-US" sz="400" b="1" kern="1200" noProof="0" dirty="0">
            <a:solidFill>
              <a:schemeClr val="accent6">
                <a:lumMod val="75000"/>
              </a:schemeClr>
            </a:solidFill>
          </a:endParaRPr>
        </a:p>
      </dsp:txBody>
      <dsp:txXfrm>
        <a:off x="49801" y="2236007"/>
        <a:ext cx="1597214" cy="920584"/>
      </dsp:txXfrm>
    </dsp:sp>
    <dsp:sp modelId="{75CDBE3F-7BBB-442F-8BD9-E95122C15E59}">
      <dsp:nvSpPr>
        <dsp:cNvPr id="0" name=""/>
        <dsp:cNvSpPr/>
      </dsp:nvSpPr>
      <dsp:spPr>
        <a:xfrm>
          <a:off x="0" y="4946380"/>
          <a:ext cx="1342065" cy="3527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3. Methods</a:t>
          </a:r>
          <a:endParaRPr lang="en-US" sz="1800" kern="1200" noProof="0" dirty="0"/>
        </a:p>
      </dsp:txBody>
      <dsp:txXfrm>
        <a:off x="17217" y="4963597"/>
        <a:ext cx="1307631" cy="318267"/>
      </dsp:txXfrm>
    </dsp:sp>
    <dsp:sp modelId="{AC4BCE6A-B8AA-46FB-9626-8D008C9BFC4A}">
      <dsp:nvSpPr>
        <dsp:cNvPr id="0" name=""/>
        <dsp:cNvSpPr/>
      </dsp:nvSpPr>
      <dsp:spPr>
        <a:xfrm>
          <a:off x="0" y="5359133"/>
          <a:ext cx="1342065" cy="3532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4. Results</a:t>
          </a:r>
          <a:endParaRPr lang="en-US" sz="1800" kern="1200" noProof="0" dirty="0"/>
        </a:p>
      </dsp:txBody>
      <dsp:txXfrm>
        <a:off x="17245" y="5376378"/>
        <a:ext cx="1307575" cy="318783"/>
      </dsp:txXfrm>
    </dsp:sp>
    <dsp:sp modelId="{5C66F96C-12E1-4DAE-A245-580FE83C3F47}">
      <dsp:nvSpPr>
        <dsp:cNvPr id="0" name=""/>
        <dsp:cNvSpPr/>
      </dsp:nvSpPr>
      <dsp:spPr>
        <a:xfrm>
          <a:off x="0" y="5765744"/>
          <a:ext cx="1342065" cy="354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5. Conclusions</a:t>
          </a:r>
          <a:endParaRPr lang="en-US" sz="1800" kern="1200" noProof="0" dirty="0"/>
        </a:p>
      </dsp:txBody>
      <dsp:txXfrm>
        <a:off x="17301" y="5783045"/>
        <a:ext cx="1307463" cy="3198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D1376-FE36-45B3-80E1-19A8BBF2D610}">
      <dsp:nvSpPr>
        <dsp:cNvPr id="0" name=""/>
        <dsp:cNvSpPr/>
      </dsp:nvSpPr>
      <dsp:spPr>
        <a:xfrm>
          <a:off x="0" y="822"/>
          <a:ext cx="1366146" cy="9359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1. Background</a:t>
          </a:r>
          <a:endParaRPr lang="en-US" sz="1800" kern="1200" noProof="0" dirty="0"/>
        </a:p>
      </dsp:txBody>
      <dsp:txXfrm>
        <a:off x="45692" y="46514"/>
        <a:ext cx="1274762" cy="844614"/>
      </dsp:txXfrm>
    </dsp:sp>
    <dsp:sp modelId="{1C2FBFCB-562B-4183-BD21-F3CF56135854}">
      <dsp:nvSpPr>
        <dsp:cNvPr id="0" name=""/>
        <dsp:cNvSpPr/>
      </dsp:nvSpPr>
      <dsp:spPr>
        <a:xfrm>
          <a:off x="0" y="1031709"/>
          <a:ext cx="1366146" cy="9601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2. Research</a:t>
          </a:r>
          <a:r>
            <a:rPr lang="en-US" sz="1800" kern="1200" noProof="0" dirty="0" smtClean="0"/>
            <a:t> </a:t>
          </a:r>
          <a:r>
            <a:rPr lang="en-US" sz="1200" kern="1200" noProof="0" dirty="0" smtClean="0"/>
            <a:t>Question</a:t>
          </a:r>
          <a:endParaRPr lang="en-US" sz="1800" kern="1200" noProof="0" dirty="0"/>
        </a:p>
      </dsp:txBody>
      <dsp:txXfrm>
        <a:off x="46873" y="1078582"/>
        <a:ext cx="1272400" cy="866449"/>
      </dsp:txXfrm>
    </dsp:sp>
    <dsp:sp modelId="{B68786A0-1FD5-49E2-92CF-AA1724D4BADE}">
      <dsp:nvSpPr>
        <dsp:cNvPr id="0" name=""/>
        <dsp:cNvSpPr/>
      </dsp:nvSpPr>
      <dsp:spPr>
        <a:xfrm rot="5400000">
          <a:off x="4382589" y="-296155"/>
          <a:ext cx="1697911" cy="667125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Data Specification Cycle</a:t>
          </a:r>
          <a:endParaRPr lang="en-US" sz="1800" b="1" kern="1200" noProof="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Object Based Image Analysis</a:t>
          </a:r>
          <a:endParaRPr lang="en-US" sz="1800" b="1" kern="1200" noProof="0" dirty="0">
            <a:solidFill>
              <a:schemeClr val="accent6">
                <a:lumMod val="75000"/>
              </a:schemeClr>
            </a:solidFill>
          </a:endParaRPr>
        </a:p>
        <a:p>
          <a:pPr marL="342900" lvl="2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noProof="0" dirty="0" smtClean="0">
              <a:solidFill>
                <a:schemeClr val="accent6">
                  <a:lumMod val="75000"/>
                </a:schemeClr>
              </a:solidFill>
            </a:rPr>
            <a:t>Area </a:t>
          </a:r>
          <a:r>
            <a:rPr lang="en-US" sz="1600" b="0" kern="1200" noProof="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en-US" sz="1600" b="0" kern="1200" noProof="0" dirty="0" smtClean="0">
              <a:solidFill>
                <a:schemeClr val="accent6">
                  <a:lumMod val="75000"/>
                </a:schemeClr>
              </a:solidFill>
            </a:rPr>
            <a:t>Segmentation, Goodness Evaluation, Classification, Accuracy assessment</a:t>
          </a:r>
          <a:endParaRPr lang="en-US" sz="1600" b="0" kern="1200" noProof="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1895916" y="2273403"/>
        <a:ext cx="6588374" cy="1532141"/>
      </dsp:txXfrm>
    </dsp:sp>
    <dsp:sp modelId="{8E7B5B5B-8495-4F1F-B72A-C181C6721B1B}">
      <dsp:nvSpPr>
        <dsp:cNvPr id="0" name=""/>
        <dsp:cNvSpPr/>
      </dsp:nvSpPr>
      <dsp:spPr>
        <a:xfrm>
          <a:off x="0" y="2086793"/>
          <a:ext cx="1969540" cy="189776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accent6">
                  <a:lumMod val="75000"/>
                </a:schemeClr>
              </a:solidFill>
            </a:rPr>
            <a:t>3. Methods</a:t>
          </a:r>
          <a:endParaRPr lang="en-US" sz="400" b="1" kern="1200" noProof="0" dirty="0">
            <a:solidFill>
              <a:schemeClr val="accent6">
                <a:lumMod val="75000"/>
              </a:schemeClr>
            </a:solidFill>
          </a:endParaRPr>
        </a:p>
      </dsp:txBody>
      <dsp:txXfrm>
        <a:off x="92641" y="2179434"/>
        <a:ext cx="1784258" cy="1712487"/>
      </dsp:txXfrm>
    </dsp:sp>
    <dsp:sp modelId="{75CDBE3F-7BBB-442F-8BD9-E95122C15E59}">
      <dsp:nvSpPr>
        <dsp:cNvPr id="0" name=""/>
        <dsp:cNvSpPr/>
      </dsp:nvSpPr>
      <dsp:spPr>
        <a:xfrm>
          <a:off x="0" y="4079451"/>
          <a:ext cx="1366146" cy="972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4. Results</a:t>
          </a:r>
          <a:endParaRPr lang="en-US" sz="1800" kern="1200" noProof="0" dirty="0"/>
        </a:p>
      </dsp:txBody>
      <dsp:txXfrm>
        <a:off x="47486" y="4126937"/>
        <a:ext cx="1271174" cy="877786"/>
      </dsp:txXfrm>
    </dsp:sp>
    <dsp:sp modelId="{5C66F96C-12E1-4DAE-A245-580FE83C3F47}">
      <dsp:nvSpPr>
        <dsp:cNvPr id="0" name=""/>
        <dsp:cNvSpPr/>
      </dsp:nvSpPr>
      <dsp:spPr>
        <a:xfrm>
          <a:off x="0" y="5147098"/>
          <a:ext cx="1366146" cy="972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5. Conclusions</a:t>
          </a:r>
          <a:endParaRPr lang="en-US" sz="1800" kern="1200" noProof="0" dirty="0"/>
        </a:p>
      </dsp:txBody>
      <dsp:txXfrm>
        <a:off x="47486" y="5194584"/>
        <a:ext cx="1271174" cy="8777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2A2E-F435-4E4E-83D4-A1B65CE96EA2}">
      <dsp:nvSpPr>
        <dsp:cNvPr id="0" name=""/>
        <dsp:cNvSpPr/>
      </dsp:nvSpPr>
      <dsp:spPr>
        <a:xfrm>
          <a:off x="1891" y="0"/>
          <a:ext cx="1683543" cy="36933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Area/Data/software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86557" y="0"/>
        <a:ext cx="1314211" cy="369332"/>
      </dsp:txXfrm>
    </dsp:sp>
    <dsp:sp modelId="{35CCDFD5-3A06-445A-9E9F-236EB517E6D8}">
      <dsp:nvSpPr>
        <dsp:cNvPr id="0" name=""/>
        <dsp:cNvSpPr/>
      </dsp:nvSpPr>
      <dsp:spPr>
        <a:xfrm>
          <a:off x="1517080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Segmentation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701746" y="0"/>
        <a:ext cx="1314211" cy="369332"/>
      </dsp:txXfrm>
    </dsp:sp>
    <dsp:sp modelId="{42020AB8-26A2-4E80-AEAB-DC1A02925FF1}">
      <dsp:nvSpPr>
        <dsp:cNvPr id="0" name=""/>
        <dsp:cNvSpPr/>
      </dsp:nvSpPr>
      <dsp:spPr>
        <a:xfrm>
          <a:off x="3032269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Evaluation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216935" y="0"/>
        <a:ext cx="1314211" cy="369332"/>
      </dsp:txXfrm>
    </dsp:sp>
    <dsp:sp modelId="{4009E22C-6AB3-4E76-984C-60C6DB3D2A7D}">
      <dsp:nvSpPr>
        <dsp:cNvPr id="0" name=""/>
        <dsp:cNvSpPr/>
      </dsp:nvSpPr>
      <dsp:spPr>
        <a:xfrm>
          <a:off x="4547458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Classification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732124" y="0"/>
        <a:ext cx="1314211" cy="369332"/>
      </dsp:txXfrm>
    </dsp:sp>
    <dsp:sp modelId="{C4B1DD34-89D9-49B1-A618-EA685FD16A0E}">
      <dsp:nvSpPr>
        <dsp:cNvPr id="0" name=""/>
        <dsp:cNvSpPr/>
      </dsp:nvSpPr>
      <dsp:spPr>
        <a:xfrm>
          <a:off x="6062647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Accuracy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6247313" y="0"/>
        <a:ext cx="1314211" cy="3693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2A2E-F435-4E4E-83D4-A1B65CE96EA2}">
      <dsp:nvSpPr>
        <dsp:cNvPr id="0" name=""/>
        <dsp:cNvSpPr/>
      </dsp:nvSpPr>
      <dsp:spPr>
        <a:xfrm>
          <a:off x="1891" y="0"/>
          <a:ext cx="1683543" cy="36933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/>
              </a:solidFill>
            </a:rPr>
            <a:t>Area/Data/software</a:t>
          </a:r>
          <a:endParaRPr lang="en-US" sz="1000" b="0" kern="1200" dirty="0">
            <a:solidFill>
              <a:schemeClr val="bg1"/>
            </a:solidFill>
          </a:endParaRPr>
        </a:p>
      </dsp:txBody>
      <dsp:txXfrm>
        <a:off x="186557" y="0"/>
        <a:ext cx="1314211" cy="369332"/>
      </dsp:txXfrm>
    </dsp:sp>
    <dsp:sp modelId="{35CCDFD5-3A06-445A-9E9F-236EB517E6D8}">
      <dsp:nvSpPr>
        <dsp:cNvPr id="0" name=""/>
        <dsp:cNvSpPr/>
      </dsp:nvSpPr>
      <dsp:spPr>
        <a:xfrm>
          <a:off x="1517080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Segmentation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701746" y="0"/>
        <a:ext cx="1314211" cy="369332"/>
      </dsp:txXfrm>
    </dsp:sp>
    <dsp:sp modelId="{42020AB8-26A2-4E80-AEAB-DC1A02925FF1}">
      <dsp:nvSpPr>
        <dsp:cNvPr id="0" name=""/>
        <dsp:cNvSpPr/>
      </dsp:nvSpPr>
      <dsp:spPr>
        <a:xfrm>
          <a:off x="3032269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Evaluation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216935" y="0"/>
        <a:ext cx="1314211" cy="369332"/>
      </dsp:txXfrm>
    </dsp:sp>
    <dsp:sp modelId="{4009E22C-6AB3-4E76-984C-60C6DB3D2A7D}">
      <dsp:nvSpPr>
        <dsp:cNvPr id="0" name=""/>
        <dsp:cNvSpPr/>
      </dsp:nvSpPr>
      <dsp:spPr>
        <a:xfrm>
          <a:off x="4547458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Classification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732124" y="0"/>
        <a:ext cx="1314211" cy="369332"/>
      </dsp:txXfrm>
    </dsp:sp>
    <dsp:sp modelId="{C4B1DD34-89D9-49B1-A618-EA685FD16A0E}">
      <dsp:nvSpPr>
        <dsp:cNvPr id="0" name=""/>
        <dsp:cNvSpPr/>
      </dsp:nvSpPr>
      <dsp:spPr>
        <a:xfrm>
          <a:off x="6062647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Accuracy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6247313" y="0"/>
        <a:ext cx="1314211" cy="3693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2A2E-F435-4E4E-83D4-A1B65CE96EA2}">
      <dsp:nvSpPr>
        <dsp:cNvPr id="0" name=""/>
        <dsp:cNvSpPr/>
      </dsp:nvSpPr>
      <dsp:spPr>
        <a:xfrm>
          <a:off x="1891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Area/Data/software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86557" y="0"/>
        <a:ext cx="1314211" cy="369332"/>
      </dsp:txXfrm>
    </dsp:sp>
    <dsp:sp modelId="{35CCDFD5-3A06-445A-9E9F-236EB517E6D8}">
      <dsp:nvSpPr>
        <dsp:cNvPr id="0" name=""/>
        <dsp:cNvSpPr/>
      </dsp:nvSpPr>
      <dsp:spPr>
        <a:xfrm>
          <a:off x="1517080" y="0"/>
          <a:ext cx="1683543" cy="36933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Segmentation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701746" y="0"/>
        <a:ext cx="1314211" cy="369332"/>
      </dsp:txXfrm>
    </dsp:sp>
    <dsp:sp modelId="{42020AB8-26A2-4E80-AEAB-DC1A02925FF1}">
      <dsp:nvSpPr>
        <dsp:cNvPr id="0" name=""/>
        <dsp:cNvSpPr/>
      </dsp:nvSpPr>
      <dsp:spPr>
        <a:xfrm>
          <a:off x="3032269" y="0"/>
          <a:ext cx="1683543" cy="36933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Evaluation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216935" y="0"/>
        <a:ext cx="1314211" cy="369332"/>
      </dsp:txXfrm>
    </dsp:sp>
    <dsp:sp modelId="{4009E22C-6AB3-4E76-984C-60C6DB3D2A7D}">
      <dsp:nvSpPr>
        <dsp:cNvPr id="0" name=""/>
        <dsp:cNvSpPr/>
      </dsp:nvSpPr>
      <dsp:spPr>
        <a:xfrm>
          <a:off x="4547458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Classification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732124" y="0"/>
        <a:ext cx="1314211" cy="369332"/>
      </dsp:txXfrm>
    </dsp:sp>
    <dsp:sp modelId="{C4B1DD34-89D9-49B1-A618-EA685FD16A0E}">
      <dsp:nvSpPr>
        <dsp:cNvPr id="0" name=""/>
        <dsp:cNvSpPr/>
      </dsp:nvSpPr>
      <dsp:spPr>
        <a:xfrm>
          <a:off x="6064539" y="0"/>
          <a:ext cx="1683543" cy="369332"/>
        </a:xfrm>
        <a:prstGeom prst="chevron">
          <a:avLst/>
        </a:pr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Accuracy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6249205" y="0"/>
        <a:ext cx="1314211" cy="3693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2A2E-F435-4E4E-83D4-A1B65CE96EA2}">
      <dsp:nvSpPr>
        <dsp:cNvPr id="0" name=""/>
        <dsp:cNvSpPr/>
      </dsp:nvSpPr>
      <dsp:spPr>
        <a:xfrm>
          <a:off x="1891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Area/Data/software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86557" y="0"/>
        <a:ext cx="1314211" cy="369332"/>
      </dsp:txXfrm>
    </dsp:sp>
    <dsp:sp modelId="{35CCDFD5-3A06-445A-9E9F-236EB517E6D8}">
      <dsp:nvSpPr>
        <dsp:cNvPr id="0" name=""/>
        <dsp:cNvSpPr/>
      </dsp:nvSpPr>
      <dsp:spPr>
        <a:xfrm>
          <a:off x="1517080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Segmentation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701746" y="0"/>
        <a:ext cx="1314211" cy="369332"/>
      </dsp:txXfrm>
    </dsp:sp>
    <dsp:sp modelId="{42020AB8-26A2-4E80-AEAB-DC1A02925FF1}">
      <dsp:nvSpPr>
        <dsp:cNvPr id="0" name=""/>
        <dsp:cNvSpPr/>
      </dsp:nvSpPr>
      <dsp:spPr>
        <a:xfrm>
          <a:off x="3032269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Evaluation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216935" y="0"/>
        <a:ext cx="1314211" cy="369332"/>
      </dsp:txXfrm>
    </dsp:sp>
    <dsp:sp modelId="{4009E22C-6AB3-4E76-984C-60C6DB3D2A7D}">
      <dsp:nvSpPr>
        <dsp:cNvPr id="0" name=""/>
        <dsp:cNvSpPr/>
      </dsp:nvSpPr>
      <dsp:spPr>
        <a:xfrm>
          <a:off x="4547458" y="0"/>
          <a:ext cx="1683543" cy="36933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Classification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732124" y="0"/>
        <a:ext cx="1314211" cy="369332"/>
      </dsp:txXfrm>
    </dsp:sp>
    <dsp:sp modelId="{C4B1DD34-89D9-49B1-A618-EA685FD16A0E}">
      <dsp:nvSpPr>
        <dsp:cNvPr id="0" name=""/>
        <dsp:cNvSpPr/>
      </dsp:nvSpPr>
      <dsp:spPr>
        <a:xfrm>
          <a:off x="6062647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Accuracy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6247313" y="0"/>
        <a:ext cx="1314211" cy="3693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2A2E-F435-4E4E-83D4-A1B65CE96EA2}">
      <dsp:nvSpPr>
        <dsp:cNvPr id="0" name=""/>
        <dsp:cNvSpPr/>
      </dsp:nvSpPr>
      <dsp:spPr>
        <a:xfrm>
          <a:off x="1891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Area/Data/software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86557" y="0"/>
        <a:ext cx="1314211" cy="369332"/>
      </dsp:txXfrm>
    </dsp:sp>
    <dsp:sp modelId="{35CCDFD5-3A06-445A-9E9F-236EB517E6D8}">
      <dsp:nvSpPr>
        <dsp:cNvPr id="0" name=""/>
        <dsp:cNvSpPr/>
      </dsp:nvSpPr>
      <dsp:spPr>
        <a:xfrm>
          <a:off x="1517080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Segmentation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701746" y="0"/>
        <a:ext cx="1314211" cy="369332"/>
      </dsp:txXfrm>
    </dsp:sp>
    <dsp:sp modelId="{42020AB8-26A2-4E80-AEAB-DC1A02925FF1}">
      <dsp:nvSpPr>
        <dsp:cNvPr id="0" name=""/>
        <dsp:cNvSpPr/>
      </dsp:nvSpPr>
      <dsp:spPr>
        <a:xfrm>
          <a:off x="3032269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Evaluation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216935" y="0"/>
        <a:ext cx="1314211" cy="369332"/>
      </dsp:txXfrm>
    </dsp:sp>
    <dsp:sp modelId="{4009E22C-6AB3-4E76-984C-60C6DB3D2A7D}">
      <dsp:nvSpPr>
        <dsp:cNvPr id="0" name=""/>
        <dsp:cNvSpPr/>
      </dsp:nvSpPr>
      <dsp:spPr>
        <a:xfrm>
          <a:off x="4547458" y="0"/>
          <a:ext cx="1683543" cy="36933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Classification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732124" y="0"/>
        <a:ext cx="1314211" cy="369332"/>
      </dsp:txXfrm>
    </dsp:sp>
    <dsp:sp modelId="{C4B1DD34-89D9-49B1-A618-EA685FD16A0E}">
      <dsp:nvSpPr>
        <dsp:cNvPr id="0" name=""/>
        <dsp:cNvSpPr/>
      </dsp:nvSpPr>
      <dsp:spPr>
        <a:xfrm>
          <a:off x="6062647" y="0"/>
          <a:ext cx="1683543" cy="36933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Accuracy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6247313" y="0"/>
        <a:ext cx="1314211" cy="369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98366-2196-4121-8C96-A365DBC30BE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EDF3D-CEE5-41AF-9FD4-1B80D592A12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51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85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85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85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85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85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85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85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8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0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8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97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85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85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85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DF3D-CEE5-41AF-9FD4-1B80D592A12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8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15-9-2015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15-9-2015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15-9-2015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15-9-2015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15-9-2015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15-9-2015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15-9-2015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15-9-2015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15-9-2015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15-9-2015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15-9-2015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15-9-2015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45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4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53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52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58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57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66.pn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65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71.png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70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76.pn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75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79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99983" y="272307"/>
            <a:ext cx="4427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New CAP Gap 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99983" y="951111"/>
            <a:ext cx="8132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Modelling and delineation of Ecological Focus Areas</a:t>
            </a:r>
            <a:endParaRPr lang="en-US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299983" y="5533316"/>
            <a:ext cx="70666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MSc Thesis Presentation: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Ruud Oberndorff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Supervisors: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Drs. Rob van de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Velde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Azarakhsh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Rafiee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Voermans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MSc.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Friday September 4, 2015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@ UNIGIS/VU Amsterdam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47984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59345"/>
            <a:ext cx="2621045" cy="25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21" y="2420888"/>
            <a:ext cx="2786620" cy="252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78" y="1844824"/>
            <a:ext cx="281647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75895889"/>
              </p:ext>
            </p:extLst>
          </p:nvPr>
        </p:nvGraphicFramePr>
        <p:xfrm>
          <a:off x="323528" y="404664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5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41081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Background: Bringing IM and RS together</a:t>
            </a:r>
            <a:endParaRPr lang="en-US" b="1" dirty="0"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5279299" y="1130464"/>
            <a:ext cx="2402751" cy="3423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41" y="692816"/>
            <a:ext cx="110483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10" y="4725144"/>
            <a:ext cx="1396895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2340415" y="2997155"/>
            <a:ext cx="1714748" cy="3655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657417" y="2066568"/>
            <a:ext cx="1566098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hthoek 7"/>
          <p:cNvSpPr/>
          <p:nvPr/>
        </p:nvSpPr>
        <p:spPr>
          <a:xfrm>
            <a:off x="5719731" y="3002672"/>
            <a:ext cx="1503784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hthoek 8"/>
          <p:cNvSpPr/>
          <p:nvPr/>
        </p:nvSpPr>
        <p:spPr>
          <a:xfrm>
            <a:off x="5719731" y="3938776"/>
            <a:ext cx="1503784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3839139" y="1418496"/>
            <a:ext cx="1237586" cy="4320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H="1">
            <a:off x="3121880" y="1880936"/>
            <a:ext cx="1" cy="972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113408" y="4365104"/>
            <a:ext cx="5648" cy="35452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4156678" y="3669327"/>
            <a:ext cx="947290" cy="52786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2420610" y="3045063"/>
            <a:ext cx="156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Remote Sensing</a:t>
            </a:r>
          </a:p>
          <a:p>
            <a:pPr algn="ctr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749405" y="2144091"/>
            <a:ext cx="1474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Urban area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719731" y="3080196"/>
            <a:ext cx="1474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…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719731" y="4016300"/>
            <a:ext cx="1474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Rural area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344507" y="3933259"/>
            <a:ext cx="1714748" cy="3655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381996" y="4021817"/>
            <a:ext cx="1562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OBIA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279299" y="1256598"/>
            <a:ext cx="246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Framework for semantics </a:t>
            </a:r>
          </a:p>
          <a:p>
            <a:pPr algn="ctr"/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ontology</a:t>
            </a:r>
          </a:p>
          <a:p>
            <a:pPr algn="ctr"/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3119056" y="3434720"/>
            <a:ext cx="0" cy="36842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827584" y="544522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“Geo-objects”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996308" y="1141497"/>
            <a:ext cx="1385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“Real world”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 rot="1166003">
            <a:off x="3956173" y="1352855"/>
            <a:ext cx="1029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abstracted in</a:t>
            </a:r>
            <a:endParaRPr lang="en-US" sz="1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 rot="19805813">
            <a:off x="4087548" y="3613677"/>
            <a:ext cx="105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semantics for</a:t>
            </a:r>
            <a:endParaRPr lang="en-US" sz="1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 rot="5400000">
            <a:off x="2269755" y="2291664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captured through</a:t>
            </a:r>
            <a:endParaRPr lang="en-US" sz="1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44524504"/>
              </p:ext>
            </p:extLst>
          </p:nvPr>
        </p:nvGraphicFramePr>
        <p:xfrm>
          <a:off x="323528" y="404664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41081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Method: Data specification cycle</a:t>
            </a:r>
            <a:endParaRPr lang="en-US" b="1" dirty="0">
              <a:latin typeface="+mj-lt"/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928272" y="3987722"/>
            <a:ext cx="2702186" cy="1008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4399283" y="4065597"/>
            <a:ext cx="3538107" cy="96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4399449" y="2348880"/>
            <a:ext cx="3537942" cy="1056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2615402" y="748358"/>
            <a:ext cx="3193017" cy="94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928272" y="2348880"/>
            <a:ext cx="2744638" cy="1056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echthoek 34"/>
          <p:cNvSpPr/>
          <p:nvPr/>
        </p:nvSpPr>
        <p:spPr>
          <a:xfrm>
            <a:off x="4412328" y="5620607"/>
            <a:ext cx="3525061" cy="976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3203798" y="103504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Use-case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1043608" y="2692420"/>
            <a:ext cx="230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As-is analysis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4490442" y="2415422"/>
            <a:ext cx="3537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Identification of user requirements and spatial object types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1192008" y="4384099"/>
            <a:ext cx="215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Gap analysis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4716017" y="4223475"/>
            <a:ext cx="290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specification development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PIJL-RECHTS 42"/>
          <p:cNvSpPr/>
          <p:nvPr/>
        </p:nvSpPr>
        <p:spPr>
          <a:xfrm rot="5400000">
            <a:off x="2089122" y="3587385"/>
            <a:ext cx="360000" cy="25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PIJL-RECHTS 43"/>
          <p:cNvSpPr/>
          <p:nvPr/>
        </p:nvSpPr>
        <p:spPr>
          <a:xfrm rot="5400000">
            <a:off x="6079415" y="3629573"/>
            <a:ext cx="360000" cy="25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PIJL-RECHTS 44"/>
          <p:cNvSpPr/>
          <p:nvPr/>
        </p:nvSpPr>
        <p:spPr>
          <a:xfrm rot="10800000">
            <a:off x="3891590" y="2809751"/>
            <a:ext cx="360000" cy="25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PIJL-RECHTS 45"/>
          <p:cNvSpPr/>
          <p:nvPr/>
        </p:nvSpPr>
        <p:spPr>
          <a:xfrm>
            <a:off x="3851909" y="4442765"/>
            <a:ext cx="360000" cy="25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PIJL-RECHTS 46"/>
          <p:cNvSpPr/>
          <p:nvPr/>
        </p:nvSpPr>
        <p:spPr>
          <a:xfrm rot="8378130">
            <a:off x="3852837" y="3560286"/>
            <a:ext cx="360000" cy="25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4716017" y="5785813"/>
            <a:ext cx="290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Collecting missing spatial data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PIJL-RECHTS 49"/>
          <p:cNvSpPr/>
          <p:nvPr/>
        </p:nvSpPr>
        <p:spPr>
          <a:xfrm rot="5400000">
            <a:off x="6080152" y="5211927"/>
            <a:ext cx="358527" cy="25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PIJL-RECHTS 50"/>
          <p:cNvSpPr/>
          <p:nvPr/>
        </p:nvSpPr>
        <p:spPr>
          <a:xfrm rot="7356430">
            <a:off x="2936613" y="1893391"/>
            <a:ext cx="360000" cy="25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PIJL-RECHTS 51"/>
          <p:cNvSpPr/>
          <p:nvPr/>
        </p:nvSpPr>
        <p:spPr>
          <a:xfrm rot="3840356">
            <a:off x="5140256" y="1895904"/>
            <a:ext cx="360000" cy="25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2" y="5273916"/>
            <a:ext cx="1340849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Gekromde verbindingslijn 54"/>
          <p:cNvCxnSpPr/>
          <p:nvPr/>
        </p:nvCxnSpPr>
        <p:spPr>
          <a:xfrm rot="5280000" flipH="1" flipV="1">
            <a:off x="1621026" y="1343998"/>
            <a:ext cx="972000" cy="720000"/>
          </a:xfrm>
          <a:prstGeom prst="curvedConnector3">
            <a:avLst>
              <a:gd name="adj1" fmla="val 99317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kromde verbindingslijn 67"/>
          <p:cNvCxnSpPr/>
          <p:nvPr/>
        </p:nvCxnSpPr>
        <p:spPr>
          <a:xfrm rot="16200000" flipV="1">
            <a:off x="5814152" y="1305510"/>
            <a:ext cx="972000" cy="720000"/>
          </a:xfrm>
          <a:prstGeom prst="curvedConnector3">
            <a:avLst>
              <a:gd name="adj1" fmla="val 100812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kromde verbindingslijn 102"/>
          <p:cNvCxnSpPr/>
          <p:nvPr/>
        </p:nvCxnSpPr>
        <p:spPr>
          <a:xfrm rot="10800000">
            <a:off x="755577" y="2877087"/>
            <a:ext cx="12700" cy="1646473"/>
          </a:xfrm>
          <a:prstGeom prst="curvedConnector3">
            <a:avLst>
              <a:gd name="adj1" fmla="val 4006449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kromde verbindingslijn 107"/>
          <p:cNvCxnSpPr/>
          <p:nvPr/>
        </p:nvCxnSpPr>
        <p:spPr>
          <a:xfrm rot="5400000" flipH="1" flipV="1">
            <a:off x="3645773" y="3664451"/>
            <a:ext cx="978808" cy="71053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kromde verbindingslijn 112"/>
          <p:cNvCxnSpPr/>
          <p:nvPr/>
        </p:nvCxnSpPr>
        <p:spPr>
          <a:xfrm rot="5400000">
            <a:off x="4224392" y="3619892"/>
            <a:ext cx="10800" cy="3060000"/>
          </a:xfrm>
          <a:prstGeom prst="curvedConnector3">
            <a:avLst>
              <a:gd name="adj1" fmla="val 2961291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kromde verbindingslijn 118"/>
          <p:cNvCxnSpPr/>
          <p:nvPr/>
        </p:nvCxnSpPr>
        <p:spPr>
          <a:xfrm rot="-180000" flipV="1">
            <a:off x="8081406" y="2935751"/>
            <a:ext cx="90994" cy="1610890"/>
          </a:xfrm>
          <a:prstGeom prst="curvedConnector3">
            <a:avLst>
              <a:gd name="adj1" fmla="val 594347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66193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Method: Remote Sensing</a:t>
            </a:r>
            <a:endParaRPr lang="en-US" b="1" dirty="0">
              <a:latin typeface="+mj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79890547"/>
              </p:ext>
            </p:extLst>
          </p:nvPr>
        </p:nvGraphicFramePr>
        <p:xfrm>
          <a:off x="366193" y="836712"/>
          <a:ext cx="774808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ep 1"/>
          <p:cNvGrpSpPr/>
          <p:nvPr/>
        </p:nvGrpSpPr>
        <p:grpSpPr>
          <a:xfrm>
            <a:off x="35496" y="1576720"/>
            <a:ext cx="4542636" cy="3874877"/>
            <a:chOff x="35496" y="1576720"/>
            <a:chExt cx="4542636" cy="3874877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576720"/>
              <a:ext cx="4542636" cy="387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kstvak 18"/>
            <p:cNvSpPr txBox="1"/>
            <p:nvPr/>
          </p:nvSpPr>
          <p:spPr>
            <a:xfrm>
              <a:off x="799140" y="4130548"/>
              <a:ext cx="898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>
                  <a:solidFill>
                    <a:srgbClr val="FF0000"/>
                  </a:solidFill>
                </a:rPr>
                <a:t>14 km</a:t>
              </a:r>
              <a:r>
                <a:rPr lang="nl-NL" sz="1400" b="1" baseline="30000" dirty="0" smtClean="0">
                  <a:solidFill>
                    <a:srgbClr val="FF0000"/>
                  </a:solidFill>
                </a:rPr>
                <a:t>2</a:t>
              </a:r>
              <a:endParaRPr lang="en-US" sz="14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439062" y="3040555"/>
              <a:ext cx="750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/>
                <a:t>30 ha</a:t>
              </a:r>
              <a:endParaRPr lang="en-US" sz="1400" b="1" baseline="30000" dirty="0"/>
            </a:p>
          </p:txBody>
        </p:sp>
      </p:grp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69" y="1633108"/>
            <a:ext cx="4500363" cy="381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ep 5"/>
          <p:cNvGrpSpPr/>
          <p:nvPr/>
        </p:nvGrpSpPr>
        <p:grpSpPr>
          <a:xfrm>
            <a:off x="302681" y="5826635"/>
            <a:ext cx="7221647" cy="722377"/>
            <a:chOff x="302681" y="5826635"/>
            <a:chExt cx="7221647" cy="72237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81" y="5875957"/>
              <a:ext cx="1677031" cy="648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302" y="5875957"/>
              <a:ext cx="584498" cy="648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081" y="5891062"/>
              <a:ext cx="1432911" cy="55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778" y="5826635"/>
              <a:ext cx="876326" cy="72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296" y="5846199"/>
              <a:ext cx="662912" cy="65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0883" y="5846199"/>
              <a:ext cx="823445" cy="70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6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66193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Method: Remote Sensing</a:t>
            </a:r>
            <a:endParaRPr lang="en-US" b="1" dirty="0">
              <a:latin typeface="+mj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49503621"/>
              </p:ext>
            </p:extLst>
          </p:nvPr>
        </p:nvGraphicFramePr>
        <p:xfrm>
          <a:off x="366193" y="836712"/>
          <a:ext cx="774808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2" y="1999207"/>
            <a:ext cx="1790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97" y="2008732"/>
            <a:ext cx="1828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50169" y="1412777"/>
            <a:ext cx="2045567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 9"/>
          <p:cNvSpPr/>
          <p:nvPr/>
        </p:nvSpPr>
        <p:spPr>
          <a:xfrm>
            <a:off x="4550356" y="1412776"/>
            <a:ext cx="2045567" cy="2952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/>
          <p:cNvSpPr txBox="1"/>
          <p:nvPr/>
        </p:nvSpPr>
        <p:spPr>
          <a:xfrm>
            <a:off x="432469" y="1551855"/>
            <a:ext cx="151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True </a:t>
            </a:r>
            <a:r>
              <a:rPr lang="en-US" sz="2000" dirty="0" err="1" smtClean="0"/>
              <a:t>ortho</a:t>
            </a:r>
            <a:endParaRPr lang="en-US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4613581" y="1530865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Object height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60" y="1980157"/>
            <a:ext cx="18097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934372" y="1536466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NDVI</a:t>
            </a:r>
            <a:endParaRPr lang="en-US" dirty="0"/>
          </a:p>
        </p:txBody>
      </p:sp>
      <p:sp>
        <p:nvSpPr>
          <p:cNvPr id="15" name="Rechthoek 14"/>
          <p:cNvSpPr/>
          <p:nvPr/>
        </p:nvSpPr>
        <p:spPr>
          <a:xfrm>
            <a:off x="2339752" y="1412777"/>
            <a:ext cx="2045567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hoek 15"/>
          <p:cNvSpPr/>
          <p:nvPr/>
        </p:nvSpPr>
        <p:spPr>
          <a:xfrm>
            <a:off x="6748323" y="1412776"/>
            <a:ext cx="2045567" cy="2952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vak 10"/>
          <p:cNvSpPr txBox="1"/>
          <p:nvPr/>
        </p:nvSpPr>
        <p:spPr>
          <a:xfrm>
            <a:off x="6667319" y="1551855"/>
            <a:ext cx="222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Tree register (2x)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43" y="2008732"/>
            <a:ext cx="19145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432469" y="4540480"/>
            <a:ext cx="373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Acquisition date: 8 June, 2013</a:t>
            </a:r>
            <a:endParaRPr lang="en-US" dirty="0"/>
          </a:p>
        </p:txBody>
      </p:sp>
      <p:sp>
        <p:nvSpPr>
          <p:cNvPr id="31" name="Tekstvak 30"/>
          <p:cNvSpPr txBox="1"/>
          <p:nvPr/>
        </p:nvSpPr>
        <p:spPr>
          <a:xfrm>
            <a:off x="432469" y="5044536"/>
            <a:ext cx="229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Resolution: 25 cm</a:t>
            </a:r>
            <a:endParaRPr lang="en-US" dirty="0"/>
          </a:p>
        </p:txBody>
      </p:sp>
      <p:sp>
        <p:nvSpPr>
          <p:cNvPr id="33" name="Tekstvak 32"/>
          <p:cNvSpPr txBox="1"/>
          <p:nvPr/>
        </p:nvSpPr>
        <p:spPr>
          <a:xfrm>
            <a:off x="5004048" y="504453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cm</a:t>
            </a:r>
            <a:endParaRPr lang="en-US" dirty="0"/>
          </a:p>
        </p:txBody>
      </p:sp>
      <p:sp>
        <p:nvSpPr>
          <p:cNvPr id="17" name="Tekstvak 16"/>
          <p:cNvSpPr txBox="1"/>
          <p:nvPr/>
        </p:nvSpPr>
        <p:spPr>
          <a:xfrm>
            <a:off x="6960624" y="454048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Winter 2011</a:t>
            </a:r>
            <a:endParaRPr lang="en-US" dirty="0"/>
          </a:p>
        </p:txBody>
      </p:sp>
      <p:sp>
        <p:nvSpPr>
          <p:cNvPr id="37" name="Tekstvak 36"/>
          <p:cNvSpPr txBox="1"/>
          <p:nvPr/>
        </p:nvSpPr>
        <p:spPr>
          <a:xfrm>
            <a:off x="7495229" y="5044536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n.a</a:t>
            </a:r>
            <a:endParaRPr lang="en-US" dirty="0"/>
          </a:p>
        </p:txBody>
      </p:sp>
      <p:sp>
        <p:nvSpPr>
          <p:cNvPr id="19" name="Rechthoek 18"/>
          <p:cNvSpPr/>
          <p:nvPr/>
        </p:nvSpPr>
        <p:spPr>
          <a:xfrm>
            <a:off x="150169" y="4510270"/>
            <a:ext cx="6445753" cy="43204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hoek 39"/>
          <p:cNvSpPr/>
          <p:nvPr/>
        </p:nvSpPr>
        <p:spPr>
          <a:xfrm>
            <a:off x="150170" y="5013178"/>
            <a:ext cx="4235149" cy="43204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hoek 40"/>
          <p:cNvSpPr/>
          <p:nvPr/>
        </p:nvSpPr>
        <p:spPr>
          <a:xfrm>
            <a:off x="4550357" y="5013178"/>
            <a:ext cx="2045566" cy="43204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hthoek 41"/>
          <p:cNvSpPr/>
          <p:nvPr/>
        </p:nvSpPr>
        <p:spPr>
          <a:xfrm>
            <a:off x="6749221" y="5013178"/>
            <a:ext cx="2045566" cy="43204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hoek 42"/>
          <p:cNvSpPr/>
          <p:nvPr/>
        </p:nvSpPr>
        <p:spPr>
          <a:xfrm>
            <a:off x="6748319" y="4509122"/>
            <a:ext cx="2045566" cy="43204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0609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167489" y="5685272"/>
            <a:ext cx="30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Attributes Tree Register: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66193" y="21755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Method: Remote Sensing</a:t>
            </a:r>
            <a:endParaRPr lang="en-US" b="1" dirty="0">
              <a:latin typeface="+mj-lt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13155167"/>
              </p:ext>
            </p:extLst>
          </p:nvPr>
        </p:nvGraphicFramePr>
        <p:xfrm>
          <a:off x="440692" y="600472"/>
          <a:ext cx="774808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kstvak 8"/>
          <p:cNvSpPr txBox="1"/>
          <p:nvPr/>
        </p:nvSpPr>
        <p:spPr>
          <a:xfrm rot="16200000">
            <a:off x="7821094" y="5289206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 smtClean="0"/>
              <a:t>(</a:t>
            </a:r>
            <a:r>
              <a:rPr lang="nl-NL" sz="1400" i="1" dirty="0" err="1" smtClean="0"/>
              <a:t>Marpu</a:t>
            </a:r>
            <a:r>
              <a:rPr lang="nl-NL" sz="1400" i="1" dirty="0" smtClean="0"/>
              <a:t> et al., 2010)</a:t>
            </a:r>
            <a:endParaRPr lang="en-US" sz="1400" i="1" dirty="0"/>
          </a:p>
        </p:txBody>
      </p:sp>
      <p:cxnSp>
        <p:nvCxnSpPr>
          <p:cNvPr id="10" name="Gebogen verbindingslijn 9"/>
          <p:cNvCxnSpPr/>
          <p:nvPr/>
        </p:nvCxnSpPr>
        <p:spPr>
          <a:xfrm flipV="1">
            <a:off x="1929409" y="3669531"/>
            <a:ext cx="910983" cy="31344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roomdiagram: Scheidingslijn 10"/>
          <p:cNvSpPr>
            <a:spLocks noChangeArrowheads="1"/>
          </p:cNvSpPr>
          <p:nvPr/>
        </p:nvSpPr>
        <p:spPr bwMode="auto">
          <a:xfrm>
            <a:off x="2348219" y="3234140"/>
            <a:ext cx="1100138" cy="444496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nl-NL" sz="1400" b="0" i="0" u="none" strike="noStrike" baseline="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Intersect</a:t>
            </a:r>
          </a:p>
        </p:txBody>
      </p:sp>
      <p:sp>
        <p:nvSpPr>
          <p:cNvPr id="12" name="Stroomdiagram: Scheidingslijn 11"/>
          <p:cNvSpPr>
            <a:spLocks noChangeArrowheads="1"/>
          </p:cNvSpPr>
          <p:nvPr/>
        </p:nvSpPr>
        <p:spPr bwMode="auto">
          <a:xfrm>
            <a:off x="5517775" y="2888265"/>
            <a:ext cx="1174965" cy="691751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nl-NL" sz="1400" b="0" i="0" u="none" strike="noStrike" baseline="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Selection 100%</a:t>
            </a:r>
            <a:endParaRPr lang="nl-NL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4" name="Stroomdiagram: Scheidingslijn 13"/>
          <p:cNvSpPr>
            <a:spLocks noChangeArrowheads="1"/>
          </p:cNvSpPr>
          <p:nvPr/>
        </p:nvSpPr>
        <p:spPr bwMode="auto">
          <a:xfrm>
            <a:off x="7105362" y="5446285"/>
            <a:ext cx="1100138" cy="648072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nl-NL" sz="1400" b="0" i="0" u="none" strike="noStrike" baseline="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Spatial join</a:t>
            </a:r>
            <a:endParaRPr lang="nl-NL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360"/>
            <a:ext cx="176560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54" y="3438231"/>
            <a:ext cx="106624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528" y="4101616"/>
            <a:ext cx="103924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528" y="2694141"/>
            <a:ext cx="108697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21" y="5230078"/>
            <a:ext cx="101769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troomdiagram: Scheidingslijn 19"/>
          <p:cNvSpPr>
            <a:spLocks noChangeArrowheads="1"/>
          </p:cNvSpPr>
          <p:nvPr/>
        </p:nvSpPr>
        <p:spPr bwMode="auto">
          <a:xfrm>
            <a:off x="2401267" y="5511391"/>
            <a:ext cx="2516748" cy="517373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nl-NL" sz="1400" b="0" i="0" u="none" strike="noStrike" baseline="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Missing or extra pixels</a:t>
            </a:r>
            <a:endParaRPr lang="nl-NL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173208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944"/>
            <a:ext cx="1765604" cy="175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troomdiagram: Scheidingslijn 22"/>
          <p:cNvSpPr>
            <a:spLocks noChangeArrowheads="1"/>
          </p:cNvSpPr>
          <p:nvPr/>
        </p:nvSpPr>
        <p:spPr bwMode="auto">
          <a:xfrm>
            <a:off x="5517050" y="4295740"/>
            <a:ext cx="1174965" cy="691751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nl-NL" sz="1400" b="0" i="0" u="none" strike="noStrike" baseline="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Selection 60%</a:t>
            </a:r>
            <a:endParaRPr lang="nl-NL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cxnSp>
        <p:nvCxnSpPr>
          <p:cNvPr id="24" name="Gebogen verbindingslijn 23"/>
          <p:cNvCxnSpPr/>
          <p:nvPr/>
        </p:nvCxnSpPr>
        <p:spPr>
          <a:xfrm rot="16200000" flipH="1">
            <a:off x="1961213" y="2376959"/>
            <a:ext cx="942073" cy="830250"/>
          </a:xfrm>
          <a:prstGeom prst="bentConnector3">
            <a:avLst>
              <a:gd name="adj1" fmla="val -26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38"/>
          <p:cNvCxnSpPr>
            <a:stCxn id="11" idx="3"/>
            <a:endCxn id="16" idx="1"/>
          </p:cNvCxnSpPr>
          <p:nvPr/>
        </p:nvCxnSpPr>
        <p:spPr>
          <a:xfrm>
            <a:off x="3448357" y="3456388"/>
            <a:ext cx="485597" cy="52184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bogen verbindingslijn 25"/>
          <p:cNvCxnSpPr/>
          <p:nvPr/>
        </p:nvCxnSpPr>
        <p:spPr>
          <a:xfrm rot="5400000" flipH="1" flipV="1">
            <a:off x="4789600" y="2929507"/>
            <a:ext cx="445621" cy="103442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bogen verbindingslijn 26"/>
          <p:cNvCxnSpPr>
            <a:stCxn id="16" idx="2"/>
            <a:endCxn id="23" idx="1"/>
          </p:cNvCxnSpPr>
          <p:nvPr/>
        </p:nvCxnSpPr>
        <p:spPr>
          <a:xfrm rot="16200000" flipH="1">
            <a:off x="4930371" y="4054936"/>
            <a:ext cx="123385" cy="104997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>
            <a:stCxn id="12" idx="3"/>
            <a:endCxn id="18" idx="1"/>
          </p:cNvCxnSpPr>
          <p:nvPr/>
        </p:nvCxnSpPr>
        <p:spPr>
          <a:xfrm>
            <a:off x="6692740" y="3234141"/>
            <a:ext cx="4467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>
            <a:stCxn id="23" idx="3"/>
            <a:endCxn id="17" idx="1"/>
          </p:cNvCxnSpPr>
          <p:nvPr/>
        </p:nvCxnSpPr>
        <p:spPr>
          <a:xfrm>
            <a:off x="6692015" y="4641616"/>
            <a:ext cx="4475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>
            <a:stCxn id="17" idx="2"/>
            <a:endCxn id="14" idx="0"/>
          </p:cNvCxnSpPr>
          <p:nvPr/>
        </p:nvCxnSpPr>
        <p:spPr>
          <a:xfrm flipH="1">
            <a:off x="7655431" y="5181616"/>
            <a:ext cx="3720" cy="264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>
            <a:stCxn id="14" idx="1"/>
            <a:endCxn id="19" idx="3"/>
          </p:cNvCxnSpPr>
          <p:nvPr/>
        </p:nvCxnSpPr>
        <p:spPr>
          <a:xfrm flipH="1" flipV="1">
            <a:off x="6402814" y="5770078"/>
            <a:ext cx="702548" cy="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>
            <a:stCxn id="19" idx="1"/>
            <a:endCxn id="20" idx="3"/>
          </p:cNvCxnSpPr>
          <p:nvPr/>
        </p:nvCxnSpPr>
        <p:spPr>
          <a:xfrm flipH="1">
            <a:off x="4918015" y="5770078"/>
            <a:ext cx="4671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>
            <a:stCxn id="20" idx="1"/>
            <a:endCxn id="15" idx="3"/>
          </p:cNvCxnSpPr>
          <p:nvPr/>
        </p:nvCxnSpPr>
        <p:spPr>
          <a:xfrm flipH="1" flipV="1">
            <a:off x="2017124" y="5769360"/>
            <a:ext cx="384143" cy="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4111601" y="6474822"/>
            <a:ext cx="3561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Evaluation of intermediate result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6" name="Rechte verbindingslijn met pijl 35"/>
          <p:cNvCxnSpPr>
            <a:stCxn id="34" idx="0"/>
            <a:endCxn id="19" idx="2"/>
          </p:cNvCxnSpPr>
          <p:nvPr/>
        </p:nvCxnSpPr>
        <p:spPr>
          <a:xfrm flipV="1">
            <a:off x="5892281" y="6310078"/>
            <a:ext cx="1687" cy="16474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3794533" y="1261428"/>
            <a:ext cx="388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Selection of 200 parameters: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Tekstvak 77"/>
          <p:cNvSpPr txBox="1"/>
          <p:nvPr/>
        </p:nvSpPr>
        <p:spPr>
          <a:xfrm>
            <a:off x="3777486" y="1445875"/>
            <a:ext cx="5376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à"/>
            </a:pPr>
            <a:r>
              <a:rPr lang="en-US" sz="1600" dirty="0" smtClean="0"/>
              <a:t>4 scale x 5 shape x 5 compactness</a:t>
            </a:r>
          </a:p>
          <a:p>
            <a:pPr marL="285750" indent="-285750">
              <a:lnSpc>
                <a:spcPct val="150000"/>
              </a:lnSpc>
              <a:buFont typeface="Wingdings"/>
              <a:buChar char="à"/>
            </a:pPr>
            <a:r>
              <a:rPr lang="en-US" sz="1600" dirty="0" smtClean="0"/>
              <a:t>Based on 2 datasets: Height / Height and NDVI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504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20" grpId="0" animBg="1"/>
      <p:bldP spid="23" grpId="0" animBg="1"/>
      <p:bldP spid="34" grpId="0"/>
      <p:bldP spid="37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66193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Method: Remote Sensing</a:t>
            </a:r>
            <a:endParaRPr lang="en-US" b="1" dirty="0">
              <a:latin typeface="+mj-lt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189060285"/>
              </p:ext>
            </p:extLst>
          </p:nvPr>
        </p:nvGraphicFramePr>
        <p:xfrm>
          <a:off x="352309" y="836712"/>
          <a:ext cx="774808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ep 1"/>
          <p:cNvGrpSpPr/>
          <p:nvPr/>
        </p:nvGrpSpPr>
        <p:grpSpPr>
          <a:xfrm>
            <a:off x="444610" y="1909626"/>
            <a:ext cx="7279422" cy="4327686"/>
            <a:chOff x="444610" y="1676283"/>
            <a:chExt cx="7286646" cy="4489021"/>
          </a:xfrm>
        </p:grpSpPr>
        <p:sp>
          <p:nvSpPr>
            <p:cNvPr id="63" name="Stroomdiagram: Gegevens 62"/>
            <p:cNvSpPr/>
            <p:nvPr/>
          </p:nvSpPr>
          <p:spPr>
            <a:xfrm>
              <a:off x="444610" y="1676283"/>
              <a:ext cx="2189611" cy="423757"/>
            </a:xfrm>
            <a:prstGeom prst="flowChartInputOutp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" name="Stroomdiagram: Gegevens 63"/>
            <p:cNvSpPr/>
            <p:nvPr/>
          </p:nvSpPr>
          <p:spPr>
            <a:xfrm>
              <a:off x="2591027" y="1682498"/>
              <a:ext cx="2189611" cy="423757"/>
            </a:xfrm>
            <a:prstGeom prst="flowChartInputOutp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" name="Stroomdiagram: Gegevens 64"/>
            <p:cNvSpPr/>
            <p:nvPr/>
          </p:nvSpPr>
          <p:spPr>
            <a:xfrm>
              <a:off x="4888184" y="1682498"/>
              <a:ext cx="2189611" cy="423757"/>
            </a:xfrm>
            <a:prstGeom prst="flowChartInputOutp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" name="Tekstvak 65"/>
            <p:cNvSpPr txBox="1"/>
            <p:nvPr/>
          </p:nvSpPr>
          <p:spPr>
            <a:xfrm>
              <a:off x="785362" y="1771265"/>
              <a:ext cx="16751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OBIA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Tekstvak 66"/>
            <p:cNvSpPr txBox="1"/>
            <p:nvPr/>
          </p:nvSpPr>
          <p:spPr>
            <a:xfrm>
              <a:off x="2850387" y="1765050"/>
              <a:ext cx="16751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Tree Register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" name="Tekstvak 67"/>
            <p:cNvSpPr txBox="1"/>
            <p:nvPr/>
          </p:nvSpPr>
          <p:spPr>
            <a:xfrm>
              <a:off x="5262440" y="1676283"/>
              <a:ext cx="1470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Corrected Tree Register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" name="Stroomdiagram: Proces 68"/>
            <p:cNvSpPr/>
            <p:nvPr/>
          </p:nvSpPr>
          <p:spPr>
            <a:xfrm>
              <a:off x="648585" y="3489819"/>
              <a:ext cx="1748267" cy="533260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730630" y="3553876"/>
              <a:ext cx="1584176" cy="415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Classification (NDVI)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1" name="Stroomdiagram: Proces 70"/>
            <p:cNvSpPr/>
            <p:nvPr/>
          </p:nvSpPr>
          <p:spPr>
            <a:xfrm>
              <a:off x="648585" y="2625724"/>
              <a:ext cx="1766460" cy="374698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743527" y="2689962"/>
              <a:ext cx="15841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&gt; 2 meter Height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3" name="Stroomdiagram: Gegevens 72"/>
            <p:cNvSpPr/>
            <p:nvPr/>
          </p:nvSpPr>
          <p:spPr>
            <a:xfrm>
              <a:off x="3573787" y="3595886"/>
              <a:ext cx="2189611" cy="316091"/>
            </a:xfrm>
            <a:prstGeom prst="flowChartInputOutp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Tekstvak 73"/>
            <p:cNvSpPr txBox="1"/>
            <p:nvPr/>
          </p:nvSpPr>
          <p:spPr>
            <a:xfrm>
              <a:off x="3933102" y="3630820"/>
              <a:ext cx="1470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Potentail Tree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5" name="Stroomdiagram: Proces 74"/>
            <p:cNvSpPr/>
            <p:nvPr/>
          </p:nvSpPr>
          <p:spPr>
            <a:xfrm>
              <a:off x="5982988" y="4293096"/>
              <a:ext cx="1748268" cy="375139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" name="Stroomdiagram: Proces 76"/>
            <p:cNvSpPr/>
            <p:nvPr/>
          </p:nvSpPr>
          <p:spPr>
            <a:xfrm>
              <a:off x="1316830" y="4956731"/>
              <a:ext cx="1748267" cy="374698"/>
            </a:xfrm>
            <a:prstGeom prst="flowChartProcess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5990211" y="4356133"/>
              <a:ext cx="17338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Trees outside TOP10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0" name="Tekstvak 79"/>
            <p:cNvSpPr txBox="1"/>
            <p:nvPr/>
          </p:nvSpPr>
          <p:spPr>
            <a:xfrm>
              <a:off x="1398875" y="5021663"/>
              <a:ext cx="15841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Calculate metrics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1" name="Stroomdiagram: Proces 80"/>
            <p:cNvSpPr/>
            <p:nvPr/>
          </p:nvSpPr>
          <p:spPr>
            <a:xfrm>
              <a:off x="2802603" y="2625723"/>
              <a:ext cx="1766460" cy="374698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2893745" y="2689961"/>
              <a:ext cx="15841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&gt; 2 meter Height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3" name="Stroomdiagram: Proces 82"/>
            <p:cNvSpPr/>
            <p:nvPr/>
          </p:nvSpPr>
          <p:spPr>
            <a:xfrm>
              <a:off x="4888184" y="2625724"/>
              <a:ext cx="1766460" cy="374698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4979326" y="2689960"/>
              <a:ext cx="15841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&gt; 2 meter Height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85" name="Rechte verbindingslijn met pijl 84"/>
            <p:cNvCxnSpPr>
              <a:stCxn id="64" idx="4"/>
              <a:endCxn id="81" idx="0"/>
            </p:cNvCxnSpPr>
            <p:nvPr/>
          </p:nvCxnSpPr>
          <p:spPr>
            <a:xfrm>
              <a:off x="3685833" y="2106255"/>
              <a:ext cx="0" cy="5194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echte verbindingslijn met pijl 85"/>
            <p:cNvCxnSpPr>
              <a:stCxn id="71" idx="2"/>
              <a:endCxn id="69" idx="0"/>
            </p:cNvCxnSpPr>
            <p:nvPr/>
          </p:nvCxnSpPr>
          <p:spPr>
            <a:xfrm flipH="1">
              <a:off x="1522719" y="3000422"/>
              <a:ext cx="9096" cy="48939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echte verbindingslijn met pijl 45"/>
            <p:cNvCxnSpPr>
              <a:stCxn id="81" idx="2"/>
              <a:endCxn id="73" idx="1"/>
            </p:cNvCxnSpPr>
            <p:nvPr/>
          </p:nvCxnSpPr>
          <p:spPr>
            <a:xfrm rot="16200000" flipH="1">
              <a:off x="3879481" y="2806773"/>
              <a:ext cx="595465" cy="982760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met pijl 87"/>
            <p:cNvCxnSpPr>
              <a:stCxn id="69" idx="3"/>
              <a:endCxn id="73" idx="2"/>
            </p:cNvCxnSpPr>
            <p:nvPr/>
          </p:nvCxnSpPr>
          <p:spPr>
            <a:xfrm flipV="1">
              <a:off x="2396852" y="3753932"/>
              <a:ext cx="1395896" cy="25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bogen verbindingslijn 88"/>
            <p:cNvCxnSpPr>
              <a:stCxn id="83" idx="2"/>
              <a:endCxn id="73" idx="1"/>
            </p:cNvCxnSpPr>
            <p:nvPr/>
          </p:nvCxnSpPr>
          <p:spPr>
            <a:xfrm rot="5400000">
              <a:off x="4922272" y="2746744"/>
              <a:ext cx="595464" cy="1102821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Stroomdiagram: Proces 89"/>
            <p:cNvSpPr/>
            <p:nvPr/>
          </p:nvSpPr>
          <p:spPr>
            <a:xfrm>
              <a:off x="3575497" y="4293096"/>
              <a:ext cx="1748267" cy="375139"/>
            </a:xfrm>
            <a:prstGeom prst="flowChartProcess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1" name="Stroomdiagram: Proces 90"/>
            <p:cNvSpPr/>
            <p:nvPr/>
          </p:nvSpPr>
          <p:spPr>
            <a:xfrm>
              <a:off x="5975766" y="4956858"/>
              <a:ext cx="1748266" cy="375139"/>
            </a:xfrm>
            <a:prstGeom prst="flowChartProcess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2" name="Tekstvak 91"/>
            <p:cNvSpPr txBox="1"/>
            <p:nvPr/>
          </p:nvSpPr>
          <p:spPr>
            <a:xfrm>
              <a:off x="3583149" y="4356134"/>
              <a:ext cx="16464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Tree group mask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3" name="Tekstvak 92"/>
            <p:cNvSpPr txBox="1"/>
            <p:nvPr/>
          </p:nvSpPr>
          <p:spPr>
            <a:xfrm>
              <a:off x="6242268" y="5020970"/>
              <a:ext cx="1215262" cy="246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Road mask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94" name="Rechte verbindingslijn met pijl 93"/>
            <p:cNvCxnSpPr>
              <a:stCxn id="73" idx="3"/>
              <a:endCxn id="90" idx="0"/>
            </p:cNvCxnSpPr>
            <p:nvPr/>
          </p:nvCxnSpPr>
          <p:spPr>
            <a:xfrm>
              <a:off x="4449631" y="3911977"/>
              <a:ext cx="0" cy="38111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echte verbindingslijn met pijl 94"/>
            <p:cNvCxnSpPr>
              <a:stCxn id="90" idx="3"/>
              <a:endCxn id="75" idx="1"/>
            </p:cNvCxnSpPr>
            <p:nvPr/>
          </p:nvCxnSpPr>
          <p:spPr>
            <a:xfrm>
              <a:off x="5323764" y="4480666"/>
              <a:ext cx="65922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met pijl 95"/>
            <p:cNvCxnSpPr>
              <a:stCxn id="75" idx="2"/>
              <a:endCxn id="91" idx="0"/>
            </p:cNvCxnSpPr>
            <p:nvPr/>
          </p:nvCxnSpPr>
          <p:spPr>
            <a:xfrm flipH="1">
              <a:off x="6849899" y="4668235"/>
              <a:ext cx="7223" cy="28862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echte verbindingslijn met pijl 96"/>
            <p:cNvCxnSpPr>
              <a:stCxn id="91" idx="1"/>
            </p:cNvCxnSpPr>
            <p:nvPr/>
          </p:nvCxnSpPr>
          <p:spPr>
            <a:xfrm flipH="1" flipV="1">
              <a:off x="5331416" y="5144207"/>
              <a:ext cx="644350" cy="22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Stroomdiagram: Proces 98"/>
            <p:cNvSpPr/>
            <p:nvPr/>
          </p:nvSpPr>
          <p:spPr>
            <a:xfrm>
              <a:off x="3641946" y="4956858"/>
              <a:ext cx="1748267" cy="374698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0" name="Tekstvak 99"/>
            <p:cNvSpPr txBox="1"/>
            <p:nvPr/>
          </p:nvSpPr>
          <p:spPr>
            <a:xfrm>
              <a:off x="3697867" y="5020970"/>
              <a:ext cx="15841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Classification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1" name="Stroomdiagram: Gegevens 100"/>
            <p:cNvSpPr/>
            <p:nvPr/>
          </p:nvSpPr>
          <p:spPr>
            <a:xfrm>
              <a:off x="971600" y="5856253"/>
              <a:ext cx="2189611" cy="304510"/>
            </a:xfrm>
            <a:prstGeom prst="flowChartInputOutp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 	</a:t>
              </a:r>
              <a:endParaRPr lang="en-US" b="1" dirty="0"/>
            </a:p>
          </p:txBody>
        </p:sp>
        <p:sp>
          <p:nvSpPr>
            <p:cNvPr id="102" name="Stroomdiagram: Gegevens 101"/>
            <p:cNvSpPr/>
            <p:nvPr/>
          </p:nvSpPr>
          <p:spPr>
            <a:xfrm>
              <a:off x="3203848" y="5847174"/>
              <a:ext cx="2189611" cy="313590"/>
            </a:xfrm>
            <a:prstGeom prst="flowChartInputOutp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3" name="Stroomdiagram: Gegevens 102"/>
            <p:cNvSpPr/>
            <p:nvPr/>
          </p:nvSpPr>
          <p:spPr>
            <a:xfrm>
              <a:off x="5395801" y="5856251"/>
              <a:ext cx="2189611" cy="309053"/>
            </a:xfrm>
            <a:prstGeom prst="flowChartInputOutp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4" name="Tekstvak 103"/>
            <p:cNvSpPr txBox="1"/>
            <p:nvPr/>
          </p:nvSpPr>
          <p:spPr>
            <a:xfrm>
              <a:off x="1316830" y="5887666"/>
              <a:ext cx="1470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Tree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5" name="Tekstvak 104"/>
            <p:cNvSpPr txBox="1"/>
            <p:nvPr/>
          </p:nvSpPr>
          <p:spPr>
            <a:xfrm>
              <a:off x="3548541" y="5875724"/>
              <a:ext cx="1470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Tree Line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6" name="Tekstvak 105"/>
            <p:cNvSpPr txBox="1"/>
            <p:nvPr/>
          </p:nvSpPr>
          <p:spPr>
            <a:xfrm>
              <a:off x="5755114" y="5880858"/>
              <a:ext cx="1470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Tree Other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11" name="Rechte verbindingslijn met pijl 110"/>
            <p:cNvCxnSpPr>
              <a:stCxn id="63" idx="4"/>
              <a:endCxn id="71" idx="0"/>
            </p:cNvCxnSpPr>
            <p:nvPr/>
          </p:nvCxnSpPr>
          <p:spPr>
            <a:xfrm flipH="1">
              <a:off x="1531815" y="2100040"/>
              <a:ext cx="7601" cy="52568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met pijl 111"/>
            <p:cNvCxnSpPr>
              <a:stCxn id="65" idx="3"/>
              <a:endCxn id="83" idx="0"/>
            </p:cNvCxnSpPr>
            <p:nvPr/>
          </p:nvCxnSpPr>
          <p:spPr>
            <a:xfrm>
              <a:off x="5764028" y="2106255"/>
              <a:ext cx="7386" cy="51946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7" name="Rechte verbindingslijn met pijl 3076"/>
            <p:cNvCxnSpPr>
              <a:stCxn id="77" idx="3"/>
              <a:endCxn id="99" idx="1"/>
            </p:cNvCxnSpPr>
            <p:nvPr/>
          </p:nvCxnSpPr>
          <p:spPr>
            <a:xfrm>
              <a:off x="3065097" y="5144080"/>
              <a:ext cx="576849" cy="127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Rechte verbindingslijn met pijl 3080"/>
            <p:cNvCxnSpPr/>
            <p:nvPr/>
          </p:nvCxnSpPr>
          <p:spPr>
            <a:xfrm rot="5400000">
              <a:off x="3138376" y="4499567"/>
              <a:ext cx="524697" cy="2230713"/>
            </a:xfrm>
            <a:prstGeom prst="bentConnector3">
              <a:avLst>
                <a:gd name="adj1" fmla="val 44468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3" name="Rechte verbindingslijn met pijl 3082"/>
            <p:cNvCxnSpPr>
              <a:stCxn id="99" idx="2"/>
              <a:endCxn id="102" idx="0"/>
            </p:cNvCxnSpPr>
            <p:nvPr/>
          </p:nvCxnSpPr>
          <p:spPr>
            <a:xfrm>
              <a:off x="4516080" y="5331556"/>
              <a:ext cx="1535" cy="51561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5" name="Rechte verbindingslijn met pijl 3084"/>
            <p:cNvCxnSpPr/>
            <p:nvPr/>
          </p:nvCxnSpPr>
          <p:spPr>
            <a:xfrm rot="16200000" flipH="1">
              <a:off x="5228692" y="4615358"/>
              <a:ext cx="549302" cy="1974526"/>
            </a:xfrm>
            <a:prstGeom prst="bentConnector3">
              <a:avLst>
                <a:gd name="adj1" fmla="val 47358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vak 2"/>
          <p:cNvSpPr txBox="1"/>
          <p:nvPr/>
        </p:nvSpPr>
        <p:spPr>
          <a:xfrm>
            <a:off x="321784" y="6372036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Classification in QGIS using simple SQL instructions</a:t>
            </a:r>
            <a:endParaRPr lang="en-US" dirty="0"/>
          </a:p>
        </p:txBody>
      </p:sp>
      <p:sp>
        <p:nvSpPr>
          <p:cNvPr id="53" name="Tekstvak 52"/>
          <p:cNvSpPr txBox="1"/>
          <p:nvPr/>
        </p:nvSpPr>
        <p:spPr>
          <a:xfrm>
            <a:off x="444610" y="1340768"/>
            <a:ext cx="527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From potential tree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Trees and Tree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/>
          <p:nvPr/>
        </p:nvPicPr>
        <p:blipFill>
          <a:blip r:embed="rId3"/>
          <a:stretch>
            <a:fillRect/>
          </a:stretch>
        </p:blipFill>
        <p:spPr>
          <a:xfrm>
            <a:off x="3102497" y="2219573"/>
            <a:ext cx="5573959" cy="243356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66193" y="1342258"/>
            <a:ext cx="7920880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366193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Method: Remote Sensing</a:t>
            </a:r>
            <a:endParaRPr lang="en-US" b="1" dirty="0">
              <a:latin typeface="+mj-lt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563027096"/>
              </p:ext>
            </p:extLst>
          </p:nvPr>
        </p:nvGraphicFramePr>
        <p:xfrm>
          <a:off x="352309" y="836712"/>
          <a:ext cx="774808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1" name="Tekstvak 50"/>
          <p:cNvSpPr txBox="1"/>
          <p:nvPr/>
        </p:nvSpPr>
        <p:spPr>
          <a:xfrm>
            <a:off x="366193" y="4149080"/>
            <a:ext cx="7253431" cy="134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Geometric accuracy: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tabLst>
                <a:tab pos="1524000" algn="l"/>
              </a:tabLst>
            </a:pPr>
            <a:r>
              <a:rPr lang="en-US" sz="1400" dirty="0" err="1" smtClean="0"/>
              <a:t>OverID</a:t>
            </a:r>
            <a:r>
              <a:rPr lang="en-US" sz="1400" dirty="0" smtClean="0"/>
              <a:t>	: 1-(Overlap area/Identified Object) [0,1]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tabLst>
                <a:tab pos="1524000" algn="l"/>
              </a:tabLst>
            </a:pPr>
            <a:r>
              <a:rPr lang="nl-NL" sz="1400" dirty="0"/>
              <a:t>U</a:t>
            </a:r>
            <a:r>
              <a:rPr lang="en-US" sz="1400" dirty="0" err="1" smtClean="0"/>
              <a:t>nderID</a:t>
            </a:r>
            <a:r>
              <a:rPr lang="en-US" sz="1400" dirty="0" smtClean="0"/>
              <a:t>	: 1-(Overlap area/Reference Object) [0,1]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tabLst>
                <a:tab pos="1524000" algn="l"/>
              </a:tabLst>
            </a:pPr>
            <a:r>
              <a:rPr lang="nl-NL" sz="1400" dirty="0" smtClean="0"/>
              <a:t>Total error	: √ (OverID</a:t>
            </a:r>
            <a:r>
              <a:rPr lang="nl-NL" sz="1400" baseline="30000" dirty="0" smtClean="0"/>
              <a:t>2</a:t>
            </a:r>
            <a:r>
              <a:rPr lang="nl-NL" sz="1400" dirty="0" smtClean="0"/>
              <a:t>+UnderID</a:t>
            </a:r>
            <a:r>
              <a:rPr lang="nl-NL" sz="1400" baseline="30000" dirty="0" smtClean="0"/>
              <a:t>2</a:t>
            </a:r>
            <a:r>
              <a:rPr lang="nl-NL" sz="1400" dirty="0" smtClean="0"/>
              <a:t>/2) [0,1]</a:t>
            </a:r>
            <a:endParaRPr lang="en-US" sz="1400" dirty="0" smtClean="0"/>
          </a:p>
        </p:txBody>
      </p:sp>
      <p:sp>
        <p:nvSpPr>
          <p:cNvPr id="2" name="Tekstvak 1"/>
          <p:cNvSpPr txBox="1"/>
          <p:nvPr/>
        </p:nvSpPr>
        <p:spPr>
          <a:xfrm>
            <a:off x="366193" y="1268760"/>
            <a:ext cx="7134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OBIA is not complete unless the geometric accuracy is determined </a:t>
            </a:r>
          </a:p>
          <a:p>
            <a:pPr algn="ctr">
              <a:lnSpc>
                <a:spcPct val="150000"/>
              </a:lnSpc>
            </a:pP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(Albrecht, 2008)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66192" y="249289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 smtClean="0"/>
              <a:t>(</a:t>
            </a:r>
            <a:r>
              <a:rPr lang="nl-NL" sz="1400" i="1" dirty="0" err="1" smtClean="0"/>
              <a:t>Ardilla</a:t>
            </a:r>
            <a:r>
              <a:rPr lang="nl-NL" sz="1400" i="1" dirty="0" smtClean="0"/>
              <a:t> et al., 2012)</a:t>
            </a:r>
            <a:endParaRPr lang="en-US" sz="1400" i="1" dirty="0"/>
          </a:p>
        </p:txBody>
      </p:sp>
      <p:sp>
        <p:nvSpPr>
          <p:cNvPr id="7" name="Rechthoek 6"/>
          <p:cNvSpPr/>
          <p:nvPr/>
        </p:nvSpPr>
        <p:spPr>
          <a:xfrm>
            <a:off x="366193" y="5805264"/>
            <a:ext cx="3201517" cy="371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Thematic accuracy indicators</a:t>
            </a:r>
            <a:r>
              <a:rPr lang="en-US" sz="1400" b="1" dirty="0" smtClean="0"/>
              <a:t>:</a:t>
            </a:r>
            <a:endParaRPr lang="en-US" sz="1400" b="1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30887"/>
              </p:ext>
            </p:extLst>
          </p:nvPr>
        </p:nvGraphicFramePr>
        <p:xfrm>
          <a:off x="3567710" y="5878036"/>
          <a:ext cx="53651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96"/>
                <a:gridCol w="1975890"/>
                <a:gridCol w="16965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True positive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False positive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False negative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Correctly identified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Identified,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 not existing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Missed tree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3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8454543"/>
              </p:ext>
            </p:extLst>
          </p:nvPr>
        </p:nvGraphicFramePr>
        <p:xfrm>
          <a:off x="323528" y="260648"/>
          <a:ext cx="864096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74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56125225"/>
              </p:ext>
            </p:extLst>
          </p:nvPr>
        </p:nvGraphicFramePr>
        <p:xfrm>
          <a:off x="323528" y="795120"/>
          <a:ext cx="8424936" cy="580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395536" y="191300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Outline</a:t>
            </a:r>
            <a:endParaRPr lang="en-US" sz="1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32" y="2060848"/>
            <a:ext cx="1525183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5096"/>
            <a:ext cx="2326284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94" y="4599533"/>
            <a:ext cx="16896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9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66193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IM: </a:t>
            </a:r>
            <a:r>
              <a:rPr lang="en-US" b="1" dirty="0"/>
              <a:t>Data Specification Cycle 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501499769"/>
              </p:ext>
            </p:extLst>
          </p:nvPr>
        </p:nvGraphicFramePr>
        <p:xfrm>
          <a:off x="352309" y="836712"/>
          <a:ext cx="774808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" name="Afbeelding 50"/>
          <p:cNvPicPr/>
          <p:nvPr/>
        </p:nvPicPr>
        <p:blipFill>
          <a:blip r:embed="rId8"/>
          <a:stretch>
            <a:fillRect/>
          </a:stretch>
        </p:blipFill>
        <p:spPr>
          <a:xfrm>
            <a:off x="1619672" y="1628800"/>
            <a:ext cx="6912768" cy="504056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292080" y="4149080"/>
            <a:ext cx="331236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5"/>
          <p:cNvSpPr/>
          <p:nvPr/>
        </p:nvSpPr>
        <p:spPr>
          <a:xfrm>
            <a:off x="366193" y="1460808"/>
            <a:ext cx="4594143" cy="96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/>
          <p:cNvSpPr txBox="1"/>
          <p:nvPr/>
        </p:nvSpPr>
        <p:spPr>
          <a:xfrm>
            <a:off x="366192" y="1525349"/>
            <a:ext cx="4594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Use Case: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“Monitoring EFA requirements for farmers”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6372200" y="2636912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7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66193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IM: </a:t>
            </a:r>
            <a:r>
              <a:rPr lang="en-US" b="1" dirty="0"/>
              <a:t>Data Specification Cycle 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890779796"/>
              </p:ext>
            </p:extLst>
          </p:nvPr>
        </p:nvGraphicFramePr>
        <p:xfrm>
          <a:off x="352309" y="836712"/>
          <a:ext cx="774808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36151"/>
              </p:ext>
            </p:extLst>
          </p:nvPr>
        </p:nvGraphicFramePr>
        <p:xfrm>
          <a:off x="107504" y="1412777"/>
          <a:ext cx="6696744" cy="51966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4176"/>
                <a:gridCol w="2304256"/>
                <a:gridCol w="1468964"/>
                <a:gridCol w="1339348"/>
              </a:tblGrid>
              <a:tr h="323240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Element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ysClr val="windowText" lastClr="000000"/>
                          </a:solidFill>
                        </a:rPr>
                        <a:t>Dimensions</a:t>
                      </a:r>
                      <a:endParaRPr lang="en-US" sz="1600" b="1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Geometry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Object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7449"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</a:rPr>
                        <a:t>Tree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</a:rPr>
                        <a:t>point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err="1" smtClean="0">
                          <a:solidFill>
                            <a:schemeClr val="tx1"/>
                          </a:solidFill>
                        </a:rPr>
                        <a:t>EFaTree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6654"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</a:rPr>
                        <a:t>Tree line</a:t>
                      </a:r>
                      <a:endParaRPr lang="en-US" sz="1600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polygon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EfaGreen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6199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Tree</a:t>
                      </a:r>
                      <a:r>
                        <a:rPr lang="en-US" sz="1600" b="0" baseline="0" noProof="0" dirty="0" smtClean="0"/>
                        <a:t> group/ </a:t>
                      </a:r>
                    </a:p>
                    <a:p>
                      <a:r>
                        <a:rPr lang="en-US" sz="1600" b="0" baseline="0" noProof="0" dirty="0" smtClean="0"/>
                        <a:t>Coppice</a:t>
                      </a:r>
                      <a:endParaRPr lang="en-US" sz="1600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polygon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EfaGreen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1369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Hedge/ </a:t>
                      </a:r>
                    </a:p>
                    <a:p>
                      <a:r>
                        <a:rPr lang="en-US" sz="1600" b="0" noProof="0" dirty="0" smtClean="0"/>
                        <a:t>wooded</a:t>
                      </a:r>
                      <a:r>
                        <a:rPr lang="en-US" sz="1600" b="0" baseline="0" noProof="0" dirty="0" smtClean="0"/>
                        <a:t> bank</a:t>
                      </a:r>
                      <a:endParaRPr lang="en-US" sz="1600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polygon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EfaGreen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7789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Watercourse/</a:t>
                      </a:r>
                    </a:p>
                    <a:p>
                      <a:r>
                        <a:rPr lang="en-US" sz="1600" b="0" noProof="0" dirty="0" smtClean="0"/>
                        <a:t>vegetation </a:t>
                      </a:r>
                      <a:endParaRPr lang="en-US" sz="1600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Line/</a:t>
                      </a:r>
                    </a:p>
                    <a:p>
                      <a:r>
                        <a:rPr lang="en-US" sz="1600" noProof="0" dirty="0" smtClean="0"/>
                        <a:t>polygon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EfaWater</a:t>
                      </a:r>
                      <a:r>
                        <a:rPr lang="en-US" sz="1600" noProof="0" dirty="0" smtClean="0"/>
                        <a:t>/</a:t>
                      </a:r>
                    </a:p>
                    <a:p>
                      <a:r>
                        <a:rPr lang="en-US" sz="1600" noProof="0" dirty="0" err="1" smtClean="0"/>
                        <a:t>EfaGreen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3396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Pond</a:t>
                      </a:r>
                      <a:endParaRPr lang="en-US" sz="1600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polygon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EfaPond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8480">
                <a:tc>
                  <a:txBody>
                    <a:bodyPr/>
                    <a:lstStyle/>
                    <a:p>
                      <a:r>
                        <a:rPr lang="nl-NL" sz="1600" b="0" noProof="0" dirty="0" smtClean="0"/>
                        <a:t>SNL</a:t>
                      </a:r>
                      <a:endParaRPr lang="en-US" sz="1600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Collection of above landscape elements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noProof="0" dirty="0" err="1" smtClean="0"/>
                        <a:t>IMNa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Ovaal 5"/>
          <p:cNvSpPr/>
          <p:nvPr/>
        </p:nvSpPr>
        <p:spPr>
          <a:xfrm>
            <a:off x="2627784" y="1844824"/>
            <a:ext cx="679843" cy="62158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Rechthoek 8"/>
          <p:cNvSpPr/>
          <p:nvPr/>
        </p:nvSpPr>
        <p:spPr>
          <a:xfrm>
            <a:off x="2123728" y="4077072"/>
            <a:ext cx="1551728" cy="35088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Vrije vorm 9"/>
          <p:cNvSpPr/>
          <p:nvPr/>
        </p:nvSpPr>
        <p:spPr>
          <a:xfrm>
            <a:off x="2267744" y="5445224"/>
            <a:ext cx="1028976" cy="431419"/>
          </a:xfrm>
          <a:custGeom>
            <a:avLst/>
            <a:gdLst>
              <a:gd name="connsiteX0" fmla="*/ 309716 w 1445342"/>
              <a:gd name="connsiteY0" fmla="*/ 0 h 707923"/>
              <a:gd name="connsiteX1" fmla="*/ 0 w 1445342"/>
              <a:gd name="connsiteY1" fmla="*/ 221226 h 707923"/>
              <a:gd name="connsiteX2" fmla="*/ 14748 w 1445342"/>
              <a:gd name="connsiteY2" fmla="*/ 663678 h 707923"/>
              <a:gd name="connsiteX3" fmla="*/ 412955 w 1445342"/>
              <a:gd name="connsiteY3" fmla="*/ 678426 h 707923"/>
              <a:gd name="connsiteX4" fmla="*/ 1076632 w 1445342"/>
              <a:gd name="connsiteY4" fmla="*/ 560439 h 707923"/>
              <a:gd name="connsiteX5" fmla="*/ 1445342 w 1445342"/>
              <a:gd name="connsiteY5" fmla="*/ 707923 h 707923"/>
              <a:gd name="connsiteX6" fmla="*/ 1415845 w 1445342"/>
              <a:gd name="connsiteY6" fmla="*/ 29497 h 707923"/>
              <a:gd name="connsiteX7" fmla="*/ 1120877 w 1445342"/>
              <a:gd name="connsiteY7" fmla="*/ 0 h 707923"/>
              <a:gd name="connsiteX8" fmla="*/ 825909 w 1445342"/>
              <a:gd name="connsiteY8" fmla="*/ 132736 h 707923"/>
              <a:gd name="connsiteX9" fmla="*/ 309716 w 1445342"/>
              <a:gd name="connsiteY9" fmla="*/ 0 h 707923"/>
              <a:gd name="connsiteX0" fmla="*/ 309716 w 1445342"/>
              <a:gd name="connsiteY0" fmla="*/ 0 h 707923"/>
              <a:gd name="connsiteX1" fmla="*/ 0 w 1445342"/>
              <a:gd name="connsiteY1" fmla="*/ 221226 h 707923"/>
              <a:gd name="connsiteX2" fmla="*/ 44244 w 1445342"/>
              <a:gd name="connsiteY2" fmla="*/ 545691 h 707923"/>
              <a:gd name="connsiteX3" fmla="*/ 412955 w 1445342"/>
              <a:gd name="connsiteY3" fmla="*/ 678426 h 707923"/>
              <a:gd name="connsiteX4" fmla="*/ 1076632 w 1445342"/>
              <a:gd name="connsiteY4" fmla="*/ 560439 h 707923"/>
              <a:gd name="connsiteX5" fmla="*/ 1445342 w 1445342"/>
              <a:gd name="connsiteY5" fmla="*/ 707923 h 707923"/>
              <a:gd name="connsiteX6" fmla="*/ 1415845 w 1445342"/>
              <a:gd name="connsiteY6" fmla="*/ 29497 h 707923"/>
              <a:gd name="connsiteX7" fmla="*/ 1120877 w 1445342"/>
              <a:gd name="connsiteY7" fmla="*/ 0 h 707923"/>
              <a:gd name="connsiteX8" fmla="*/ 825909 w 1445342"/>
              <a:gd name="connsiteY8" fmla="*/ 132736 h 707923"/>
              <a:gd name="connsiteX9" fmla="*/ 309716 w 1445342"/>
              <a:gd name="connsiteY9" fmla="*/ 0 h 707923"/>
              <a:gd name="connsiteX0" fmla="*/ 265472 w 1401098"/>
              <a:gd name="connsiteY0" fmla="*/ 0 h 707923"/>
              <a:gd name="connsiteX1" fmla="*/ 88492 w 1401098"/>
              <a:gd name="connsiteY1" fmla="*/ 176981 h 707923"/>
              <a:gd name="connsiteX2" fmla="*/ 0 w 1401098"/>
              <a:gd name="connsiteY2" fmla="*/ 545691 h 707923"/>
              <a:gd name="connsiteX3" fmla="*/ 368711 w 1401098"/>
              <a:gd name="connsiteY3" fmla="*/ 678426 h 707923"/>
              <a:gd name="connsiteX4" fmla="*/ 1032388 w 1401098"/>
              <a:gd name="connsiteY4" fmla="*/ 560439 h 707923"/>
              <a:gd name="connsiteX5" fmla="*/ 1401098 w 1401098"/>
              <a:gd name="connsiteY5" fmla="*/ 707923 h 707923"/>
              <a:gd name="connsiteX6" fmla="*/ 1371601 w 1401098"/>
              <a:gd name="connsiteY6" fmla="*/ 29497 h 707923"/>
              <a:gd name="connsiteX7" fmla="*/ 1076633 w 1401098"/>
              <a:gd name="connsiteY7" fmla="*/ 0 h 707923"/>
              <a:gd name="connsiteX8" fmla="*/ 781665 w 1401098"/>
              <a:gd name="connsiteY8" fmla="*/ 132736 h 707923"/>
              <a:gd name="connsiteX9" fmla="*/ 265472 w 1401098"/>
              <a:gd name="connsiteY9" fmla="*/ 0 h 707923"/>
              <a:gd name="connsiteX0" fmla="*/ 280219 w 1415845"/>
              <a:gd name="connsiteY0" fmla="*/ 0 h 707923"/>
              <a:gd name="connsiteX1" fmla="*/ 0 w 1415845"/>
              <a:gd name="connsiteY1" fmla="*/ 88491 h 707923"/>
              <a:gd name="connsiteX2" fmla="*/ 14747 w 1415845"/>
              <a:gd name="connsiteY2" fmla="*/ 545691 h 707923"/>
              <a:gd name="connsiteX3" fmla="*/ 383458 w 1415845"/>
              <a:gd name="connsiteY3" fmla="*/ 678426 h 707923"/>
              <a:gd name="connsiteX4" fmla="*/ 1047135 w 1415845"/>
              <a:gd name="connsiteY4" fmla="*/ 560439 h 707923"/>
              <a:gd name="connsiteX5" fmla="*/ 1415845 w 1415845"/>
              <a:gd name="connsiteY5" fmla="*/ 707923 h 707923"/>
              <a:gd name="connsiteX6" fmla="*/ 1386348 w 1415845"/>
              <a:gd name="connsiteY6" fmla="*/ 29497 h 707923"/>
              <a:gd name="connsiteX7" fmla="*/ 1091380 w 1415845"/>
              <a:gd name="connsiteY7" fmla="*/ 0 h 707923"/>
              <a:gd name="connsiteX8" fmla="*/ 796412 w 1415845"/>
              <a:gd name="connsiteY8" fmla="*/ 132736 h 707923"/>
              <a:gd name="connsiteX9" fmla="*/ 280219 w 1415845"/>
              <a:gd name="connsiteY9" fmla="*/ 0 h 707923"/>
              <a:gd name="connsiteX0" fmla="*/ 309717 w 1445343"/>
              <a:gd name="connsiteY0" fmla="*/ 0 h 707923"/>
              <a:gd name="connsiteX1" fmla="*/ 29498 w 1445343"/>
              <a:gd name="connsiteY1" fmla="*/ 88491 h 707923"/>
              <a:gd name="connsiteX2" fmla="*/ 0 w 1445343"/>
              <a:gd name="connsiteY2" fmla="*/ 545691 h 707923"/>
              <a:gd name="connsiteX3" fmla="*/ 412956 w 1445343"/>
              <a:gd name="connsiteY3" fmla="*/ 678426 h 707923"/>
              <a:gd name="connsiteX4" fmla="*/ 1076633 w 1445343"/>
              <a:gd name="connsiteY4" fmla="*/ 560439 h 707923"/>
              <a:gd name="connsiteX5" fmla="*/ 1445343 w 1445343"/>
              <a:gd name="connsiteY5" fmla="*/ 707923 h 707923"/>
              <a:gd name="connsiteX6" fmla="*/ 1415846 w 1445343"/>
              <a:gd name="connsiteY6" fmla="*/ 29497 h 707923"/>
              <a:gd name="connsiteX7" fmla="*/ 1120878 w 1445343"/>
              <a:gd name="connsiteY7" fmla="*/ 0 h 707923"/>
              <a:gd name="connsiteX8" fmla="*/ 825910 w 1445343"/>
              <a:gd name="connsiteY8" fmla="*/ 132736 h 707923"/>
              <a:gd name="connsiteX9" fmla="*/ 309717 w 1445343"/>
              <a:gd name="connsiteY9" fmla="*/ 0 h 707923"/>
              <a:gd name="connsiteX0" fmla="*/ 280219 w 1415845"/>
              <a:gd name="connsiteY0" fmla="*/ 0 h 707923"/>
              <a:gd name="connsiteX1" fmla="*/ 0 w 1415845"/>
              <a:gd name="connsiteY1" fmla="*/ 88491 h 707923"/>
              <a:gd name="connsiteX2" fmla="*/ 14748 w 1415845"/>
              <a:gd name="connsiteY2" fmla="*/ 545691 h 707923"/>
              <a:gd name="connsiteX3" fmla="*/ 383458 w 1415845"/>
              <a:gd name="connsiteY3" fmla="*/ 678426 h 707923"/>
              <a:gd name="connsiteX4" fmla="*/ 1047135 w 1415845"/>
              <a:gd name="connsiteY4" fmla="*/ 560439 h 707923"/>
              <a:gd name="connsiteX5" fmla="*/ 1415845 w 1415845"/>
              <a:gd name="connsiteY5" fmla="*/ 707923 h 707923"/>
              <a:gd name="connsiteX6" fmla="*/ 1386348 w 1415845"/>
              <a:gd name="connsiteY6" fmla="*/ 29497 h 707923"/>
              <a:gd name="connsiteX7" fmla="*/ 1091380 w 1415845"/>
              <a:gd name="connsiteY7" fmla="*/ 0 h 707923"/>
              <a:gd name="connsiteX8" fmla="*/ 796412 w 1415845"/>
              <a:gd name="connsiteY8" fmla="*/ 132736 h 707923"/>
              <a:gd name="connsiteX9" fmla="*/ 280219 w 1415845"/>
              <a:gd name="connsiteY9" fmla="*/ 0 h 707923"/>
              <a:gd name="connsiteX0" fmla="*/ 265471 w 1415845"/>
              <a:gd name="connsiteY0" fmla="*/ 88491 h 707923"/>
              <a:gd name="connsiteX1" fmla="*/ 0 w 1415845"/>
              <a:gd name="connsiteY1" fmla="*/ 88491 h 707923"/>
              <a:gd name="connsiteX2" fmla="*/ 14748 w 1415845"/>
              <a:gd name="connsiteY2" fmla="*/ 545691 h 707923"/>
              <a:gd name="connsiteX3" fmla="*/ 383458 w 1415845"/>
              <a:gd name="connsiteY3" fmla="*/ 678426 h 707923"/>
              <a:gd name="connsiteX4" fmla="*/ 1047135 w 1415845"/>
              <a:gd name="connsiteY4" fmla="*/ 560439 h 707923"/>
              <a:gd name="connsiteX5" fmla="*/ 1415845 w 1415845"/>
              <a:gd name="connsiteY5" fmla="*/ 707923 h 707923"/>
              <a:gd name="connsiteX6" fmla="*/ 1386348 w 1415845"/>
              <a:gd name="connsiteY6" fmla="*/ 29497 h 707923"/>
              <a:gd name="connsiteX7" fmla="*/ 1091380 w 1415845"/>
              <a:gd name="connsiteY7" fmla="*/ 0 h 707923"/>
              <a:gd name="connsiteX8" fmla="*/ 796412 w 1415845"/>
              <a:gd name="connsiteY8" fmla="*/ 132736 h 707923"/>
              <a:gd name="connsiteX9" fmla="*/ 265471 w 1415845"/>
              <a:gd name="connsiteY9" fmla="*/ 88491 h 707923"/>
              <a:gd name="connsiteX0" fmla="*/ 265471 w 1415845"/>
              <a:gd name="connsiteY0" fmla="*/ 88491 h 707923"/>
              <a:gd name="connsiteX1" fmla="*/ 0 w 1415845"/>
              <a:gd name="connsiteY1" fmla="*/ 88491 h 707923"/>
              <a:gd name="connsiteX2" fmla="*/ 14748 w 1415845"/>
              <a:gd name="connsiteY2" fmla="*/ 545691 h 707923"/>
              <a:gd name="connsiteX3" fmla="*/ 383458 w 1415845"/>
              <a:gd name="connsiteY3" fmla="*/ 678426 h 707923"/>
              <a:gd name="connsiteX4" fmla="*/ 1047135 w 1415845"/>
              <a:gd name="connsiteY4" fmla="*/ 560439 h 707923"/>
              <a:gd name="connsiteX5" fmla="*/ 1415845 w 1415845"/>
              <a:gd name="connsiteY5" fmla="*/ 707923 h 707923"/>
              <a:gd name="connsiteX6" fmla="*/ 1386348 w 1415845"/>
              <a:gd name="connsiteY6" fmla="*/ 29497 h 707923"/>
              <a:gd name="connsiteX7" fmla="*/ 1091380 w 1415845"/>
              <a:gd name="connsiteY7" fmla="*/ 0 h 707923"/>
              <a:gd name="connsiteX8" fmla="*/ 766915 w 1415845"/>
              <a:gd name="connsiteY8" fmla="*/ 250723 h 707923"/>
              <a:gd name="connsiteX9" fmla="*/ 265471 w 1415845"/>
              <a:gd name="connsiteY9" fmla="*/ 88491 h 707923"/>
              <a:gd name="connsiteX0" fmla="*/ 265471 w 1415845"/>
              <a:gd name="connsiteY0" fmla="*/ 88491 h 707923"/>
              <a:gd name="connsiteX1" fmla="*/ 0 w 1415845"/>
              <a:gd name="connsiteY1" fmla="*/ 88491 h 707923"/>
              <a:gd name="connsiteX2" fmla="*/ 14748 w 1415845"/>
              <a:gd name="connsiteY2" fmla="*/ 545691 h 707923"/>
              <a:gd name="connsiteX3" fmla="*/ 383458 w 1415845"/>
              <a:gd name="connsiteY3" fmla="*/ 678426 h 707923"/>
              <a:gd name="connsiteX4" fmla="*/ 1047135 w 1415845"/>
              <a:gd name="connsiteY4" fmla="*/ 560439 h 707923"/>
              <a:gd name="connsiteX5" fmla="*/ 1415845 w 1415845"/>
              <a:gd name="connsiteY5" fmla="*/ 707923 h 707923"/>
              <a:gd name="connsiteX6" fmla="*/ 1386348 w 1415845"/>
              <a:gd name="connsiteY6" fmla="*/ 29497 h 707923"/>
              <a:gd name="connsiteX7" fmla="*/ 1091380 w 1415845"/>
              <a:gd name="connsiteY7" fmla="*/ 0 h 707923"/>
              <a:gd name="connsiteX8" fmla="*/ 1088342 w 1415845"/>
              <a:gd name="connsiteY8" fmla="*/ 58995 h 707923"/>
              <a:gd name="connsiteX9" fmla="*/ 766915 w 1415845"/>
              <a:gd name="connsiteY9" fmla="*/ 250723 h 707923"/>
              <a:gd name="connsiteX10" fmla="*/ 265471 w 1415845"/>
              <a:gd name="connsiteY10" fmla="*/ 88491 h 707923"/>
              <a:gd name="connsiteX0" fmla="*/ 265471 w 1430594"/>
              <a:gd name="connsiteY0" fmla="*/ 88491 h 707923"/>
              <a:gd name="connsiteX1" fmla="*/ 0 w 1430594"/>
              <a:gd name="connsiteY1" fmla="*/ 88491 h 707923"/>
              <a:gd name="connsiteX2" fmla="*/ 14748 w 1430594"/>
              <a:gd name="connsiteY2" fmla="*/ 545691 h 707923"/>
              <a:gd name="connsiteX3" fmla="*/ 383458 w 1430594"/>
              <a:gd name="connsiteY3" fmla="*/ 678426 h 707923"/>
              <a:gd name="connsiteX4" fmla="*/ 1047135 w 1430594"/>
              <a:gd name="connsiteY4" fmla="*/ 560439 h 707923"/>
              <a:gd name="connsiteX5" fmla="*/ 1415845 w 1430594"/>
              <a:gd name="connsiteY5" fmla="*/ 707923 h 707923"/>
              <a:gd name="connsiteX6" fmla="*/ 1430594 w 1430594"/>
              <a:gd name="connsiteY6" fmla="*/ 14749 h 707923"/>
              <a:gd name="connsiteX7" fmla="*/ 1091380 w 1430594"/>
              <a:gd name="connsiteY7" fmla="*/ 0 h 707923"/>
              <a:gd name="connsiteX8" fmla="*/ 1088342 w 1430594"/>
              <a:gd name="connsiteY8" fmla="*/ 58995 h 707923"/>
              <a:gd name="connsiteX9" fmla="*/ 766915 w 1430594"/>
              <a:gd name="connsiteY9" fmla="*/ 250723 h 707923"/>
              <a:gd name="connsiteX10" fmla="*/ 265471 w 1430594"/>
              <a:gd name="connsiteY10" fmla="*/ 88491 h 707923"/>
              <a:gd name="connsiteX0" fmla="*/ 265471 w 1430594"/>
              <a:gd name="connsiteY0" fmla="*/ 88491 h 707923"/>
              <a:gd name="connsiteX1" fmla="*/ 0 w 1430594"/>
              <a:gd name="connsiteY1" fmla="*/ 88491 h 707923"/>
              <a:gd name="connsiteX2" fmla="*/ 14748 w 1430594"/>
              <a:gd name="connsiteY2" fmla="*/ 545691 h 707923"/>
              <a:gd name="connsiteX3" fmla="*/ 383458 w 1430594"/>
              <a:gd name="connsiteY3" fmla="*/ 678426 h 707923"/>
              <a:gd name="connsiteX4" fmla="*/ 1047135 w 1430594"/>
              <a:gd name="connsiteY4" fmla="*/ 560439 h 707923"/>
              <a:gd name="connsiteX5" fmla="*/ 1415845 w 1430594"/>
              <a:gd name="connsiteY5" fmla="*/ 707923 h 707923"/>
              <a:gd name="connsiteX6" fmla="*/ 1430594 w 1430594"/>
              <a:gd name="connsiteY6" fmla="*/ 14749 h 707923"/>
              <a:gd name="connsiteX7" fmla="*/ 1091380 w 1430594"/>
              <a:gd name="connsiteY7" fmla="*/ 0 h 707923"/>
              <a:gd name="connsiteX8" fmla="*/ 766915 w 1430594"/>
              <a:gd name="connsiteY8" fmla="*/ 250723 h 707923"/>
              <a:gd name="connsiteX9" fmla="*/ 265471 w 1430594"/>
              <a:gd name="connsiteY9" fmla="*/ 88491 h 707923"/>
              <a:gd name="connsiteX0" fmla="*/ 265471 w 1445342"/>
              <a:gd name="connsiteY0" fmla="*/ 88491 h 693175"/>
              <a:gd name="connsiteX1" fmla="*/ 0 w 1445342"/>
              <a:gd name="connsiteY1" fmla="*/ 88491 h 693175"/>
              <a:gd name="connsiteX2" fmla="*/ 14748 w 1445342"/>
              <a:gd name="connsiteY2" fmla="*/ 545691 h 693175"/>
              <a:gd name="connsiteX3" fmla="*/ 383458 w 1445342"/>
              <a:gd name="connsiteY3" fmla="*/ 678426 h 693175"/>
              <a:gd name="connsiteX4" fmla="*/ 1047135 w 1445342"/>
              <a:gd name="connsiteY4" fmla="*/ 560439 h 693175"/>
              <a:gd name="connsiteX5" fmla="*/ 1445342 w 1445342"/>
              <a:gd name="connsiteY5" fmla="*/ 693175 h 693175"/>
              <a:gd name="connsiteX6" fmla="*/ 1430594 w 1445342"/>
              <a:gd name="connsiteY6" fmla="*/ 14749 h 693175"/>
              <a:gd name="connsiteX7" fmla="*/ 1091380 w 1445342"/>
              <a:gd name="connsiteY7" fmla="*/ 0 h 693175"/>
              <a:gd name="connsiteX8" fmla="*/ 766915 w 1445342"/>
              <a:gd name="connsiteY8" fmla="*/ 250723 h 693175"/>
              <a:gd name="connsiteX9" fmla="*/ 265471 w 1445342"/>
              <a:gd name="connsiteY9" fmla="*/ 88491 h 693175"/>
              <a:gd name="connsiteX0" fmla="*/ 265471 w 1445342"/>
              <a:gd name="connsiteY0" fmla="*/ 88491 h 693175"/>
              <a:gd name="connsiteX1" fmla="*/ 0 w 1445342"/>
              <a:gd name="connsiteY1" fmla="*/ 88491 h 693175"/>
              <a:gd name="connsiteX2" fmla="*/ 14748 w 1445342"/>
              <a:gd name="connsiteY2" fmla="*/ 545691 h 693175"/>
              <a:gd name="connsiteX3" fmla="*/ 383458 w 1445342"/>
              <a:gd name="connsiteY3" fmla="*/ 678426 h 693175"/>
              <a:gd name="connsiteX4" fmla="*/ 1017638 w 1445342"/>
              <a:gd name="connsiteY4" fmla="*/ 678427 h 693175"/>
              <a:gd name="connsiteX5" fmla="*/ 1445342 w 1445342"/>
              <a:gd name="connsiteY5" fmla="*/ 693175 h 693175"/>
              <a:gd name="connsiteX6" fmla="*/ 1430594 w 1445342"/>
              <a:gd name="connsiteY6" fmla="*/ 14749 h 693175"/>
              <a:gd name="connsiteX7" fmla="*/ 1091380 w 1445342"/>
              <a:gd name="connsiteY7" fmla="*/ 0 h 693175"/>
              <a:gd name="connsiteX8" fmla="*/ 766915 w 1445342"/>
              <a:gd name="connsiteY8" fmla="*/ 250723 h 693175"/>
              <a:gd name="connsiteX9" fmla="*/ 265471 w 1445342"/>
              <a:gd name="connsiteY9" fmla="*/ 88491 h 693175"/>
              <a:gd name="connsiteX0" fmla="*/ 265471 w 1445342"/>
              <a:gd name="connsiteY0" fmla="*/ 88491 h 707923"/>
              <a:gd name="connsiteX1" fmla="*/ 0 w 1445342"/>
              <a:gd name="connsiteY1" fmla="*/ 88491 h 707923"/>
              <a:gd name="connsiteX2" fmla="*/ 14748 w 1445342"/>
              <a:gd name="connsiteY2" fmla="*/ 545691 h 707923"/>
              <a:gd name="connsiteX3" fmla="*/ 398206 w 1445342"/>
              <a:gd name="connsiteY3" fmla="*/ 707923 h 707923"/>
              <a:gd name="connsiteX4" fmla="*/ 1017638 w 1445342"/>
              <a:gd name="connsiteY4" fmla="*/ 678427 h 707923"/>
              <a:gd name="connsiteX5" fmla="*/ 1445342 w 1445342"/>
              <a:gd name="connsiteY5" fmla="*/ 693175 h 707923"/>
              <a:gd name="connsiteX6" fmla="*/ 1430594 w 1445342"/>
              <a:gd name="connsiteY6" fmla="*/ 14749 h 707923"/>
              <a:gd name="connsiteX7" fmla="*/ 1091380 w 1445342"/>
              <a:gd name="connsiteY7" fmla="*/ 0 h 707923"/>
              <a:gd name="connsiteX8" fmla="*/ 766915 w 1445342"/>
              <a:gd name="connsiteY8" fmla="*/ 250723 h 707923"/>
              <a:gd name="connsiteX9" fmla="*/ 265471 w 1445342"/>
              <a:gd name="connsiteY9" fmla="*/ 88491 h 707923"/>
              <a:gd name="connsiteX0" fmla="*/ 265471 w 1445342"/>
              <a:gd name="connsiteY0" fmla="*/ 88491 h 707923"/>
              <a:gd name="connsiteX1" fmla="*/ 0 w 1445342"/>
              <a:gd name="connsiteY1" fmla="*/ 88491 h 707923"/>
              <a:gd name="connsiteX2" fmla="*/ 14748 w 1445342"/>
              <a:gd name="connsiteY2" fmla="*/ 545691 h 707923"/>
              <a:gd name="connsiteX3" fmla="*/ 398206 w 1445342"/>
              <a:gd name="connsiteY3" fmla="*/ 707923 h 707923"/>
              <a:gd name="connsiteX4" fmla="*/ 1445342 w 1445342"/>
              <a:gd name="connsiteY4" fmla="*/ 693175 h 707923"/>
              <a:gd name="connsiteX5" fmla="*/ 1430594 w 1445342"/>
              <a:gd name="connsiteY5" fmla="*/ 14749 h 707923"/>
              <a:gd name="connsiteX6" fmla="*/ 1091380 w 1445342"/>
              <a:gd name="connsiteY6" fmla="*/ 0 h 707923"/>
              <a:gd name="connsiteX7" fmla="*/ 766915 w 1445342"/>
              <a:gd name="connsiteY7" fmla="*/ 250723 h 707923"/>
              <a:gd name="connsiteX8" fmla="*/ 265471 w 1445342"/>
              <a:gd name="connsiteY8" fmla="*/ 88491 h 707923"/>
              <a:gd name="connsiteX0" fmla="*/ 265471 w 1474839"/>
              <a:gd name="connsiteY0" fmla="*/ 88491 h 707923"/>
              <a:gd name="connsiteX1" fmla="*/ 0 w 1474839"/>
              <a:gd name="connsiteY1" fmla="*/ 88491 h 707923"/>
              <a:gd name="connsiteX2" fmla="*/ 14748 w 1474839"/>
              <a:gd name="connsiteY2" fmla="*/ 545691 h 707923"/>
              <a:gd name="connsiteX3" fmla="*/ 398206 w 1474839"/>
              <a:gd name="connsiteY3" fmla="*/ 707923 h 707923"/>
              <a:gd name="connsiteX4" fmla="*/ 1445342 w 1474839"/>
              <a:gd name="connsiteY4" fmla="*/ 693175 h 707923"/>
              <a:gd name="connsiteX5" fmla="*/ 1474839 w 1474839"/>
              <a:gd name="connsiteY5" fmla="*/ 14749 h 707923"/>
              <a:gd name="connsiteX6" fmla="*/ 1091380 w 1474839"/>
              <a:gd name="connsiteY6" fmla="*/ 0 h 707923"/>
              <a:gd name="connsiteX7" fmla="*/ 766915 w 1474839"/>
              <a:gd name="connsiteY7" fmla="*/ 250723 h 707923"/>
              <a:gd name="connsiteX8" fmla="*/ 265471 w 1474839"/>
              <a:gd name="connsiteY8" fmla="*/ 88491 h 707923"/>
              <a:gd name="connsiteX0" fmla="*/ 265471 w 1474839"/>
              <a:gd name="connsiteY0" fmla="*/ 88491 h 707923"/>
              <a:gd name="connsiteX1" fmla="*/ 0 w 1474839"/>
              <a:gd name="connsiteY1" fmla="*/ 88491 h 707923"/>
              <a:gd name="connsiteX2" fmla="*/ 14748 w 1474839"/>
              <a:gd name="connsiteY2" fmla="*/ 545691 h 707923"/>
              <a:gd name="connsiteX3" fmla="*/ 398206 w 1474839"/>
              <a:gd name="connsiteY3" fmla="*/ 707923 h 707923"/>
              <a:gd name="connsiteX4" fmla="*/ 1474839 w 1474839"/>
              <a:gd name="connsiteY4" fmla="*/ 693175 h 707923"/>
              <a:gd name="connsiteX5" fmla="*/ 1474839 w 1474839"/>
              <a:gd name="connsiteY5" fmla="*/ 14749 h 707923"/>
              <a:gd name="connsiteX6" fmla="*/ 1091380 w 1474839"/>
              <a:gd name="connsiteY6" fmla="*/ 0 h 707923"/>
              <a:gd name="connsiteX7" fmla="*/ 766915 w 1474839"/>
              <a:gd name="connsiteY7" fmla="*/ 250723 h 707923"/>
              <a:gd name="connsiteX8" fmla="*/ 265471 w 1474839"/>
              <a:gd name="connsiteY8" fmla="*/ 88491 h 707923"/>
              <a:gd name="connsiteX0" fmla="*/ 265471 w 1474839"/>
              <a:gd name="connsiteY0" fmla="*/ 88491 h 707923"/>
              <a:gd name="connsiteX1" fmla="*/ 0 w 1474839"/>
              <a:gd name="connsiteY1" fmla="*/ 191730 h 707923"/>
              <a:gd name="connsiteX2" fmla="*/ 14748 w 1474839"/>
              <a:gd name="connsiteY2" fmla="*/ 545691 h 707923"/>
              <a:gd name="connsiteX3" fmla="*/ 398206 w 1474839"/>
              <a:gd name="connsiteY3" fmla="*/ 707923 h 707923"/>
              <a:gd name="connsiteX4" fmla="*/ 1474839 w 1474839"/>
              <a:gd name="connsiteY4" fmla="*/ 693175 h 707923"/>
              <a:gd name="connsiteX5" fmla="*/ 1474839 w 1474839"/>
              <a:gd name="connsiteY5" fmla="*/ 14749 h 707923"/>
              <a:gd name="connsiteX6" fmla="*/ 1091380 w 1474839"/>
              <a:gd name="connsiteY6" fmla="*/ 0 h 707923"/>
              <a:gd name="connsiteX7" fmla="*/ 766915 w 1474839"/>
              <a:gd name="connsiteY7" fmla="*/ 250723 h 707923"/>
              <a:gd name="connsiteX8" fmla="*/ 265471 w 1474839"/>
              <a:gd name="connsiteY8" fmla="*/ 88491 h 70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4839" h="707923">
                <a:moveTo>
                  <a:pt x="265471" y="88491"/>
                </a:moveTo>
                <a:lnTo>
                  <a:pt x="0" y="191730"/>
                </a:lnTo>
                <a:lnTo>
                  <a:pt x="14748" y="545691"/>
                </a:lnTo>
                <a:lnTo>
                  <a:pt x="398206" y="707923"/>
                </a:lnTo>
                <a:lnTo>
                  <a:pt x="1474839" y="693175"/>
                </a:lnTo>
                <a:lnTo>
                  <a:pt x="1474839" y="14749"/>
                </a:lnTo>
                <a:lnTo>
                  <a:pt x="1091380" y="0"/>
                </a:lnTo>
                <a:cubicBezTo>
                  <a:pt x="980767" y="39329"/>
                  <a:pt x="904566" y="235975"/>
                  <a:pt x="766915" y="250723"/>
                </a:cubicBezTo>
                <a:lnTo>
                  <a:pt x="265471" y="8849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2627784" y="2204864"/>
            <a:ext cx="679843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2589735" y="2852936"/>
            <a:ext cx="558181" cy="237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2771800" y="4077072"/>
            <a:ext cx="0" cy="35088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2589735" y="5206046"/>
            <a:ext cx="5377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V="1">
            <a:off x="3121864" y="4797152"/>
            <a:ext cx="256212" cy="4088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3364879" y="4802021"/>
            <a:ext cx="52496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2339752" y="4797152"/>
            <a:ext cx="261864" cy="4088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H="1">
            <a:off x="1840814" y="4802021"/>
            <a:ext cx="49893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2699792" y="1916832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 m</a:t>
            </a:r>
            <a:endParaRPr lang="en-US" sz="1200" dirty="0"/>
          </a:p>
        </p:txBody>
      </p:sp>
      <p:sp>
        <p:nvSpPr>
          <p:cNvPr id="21" name="Tekstvak 20"/>
          <p:cNvSpPr txBox="1"/>
          <p:nvPr/>
        </p:nvSpPr>
        <p:spPr>
          <a:xfrm>
            <a:off x="2625810" y="2564904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 m</a:t>
            </a:r>
            <a:endParaRPr lang="en-US" sz="1200" dirty="0"/>
          </a:p>
        </p:txBody>
      </p:sp>
      <p:sp>
        <p:nvSpPr>
          <p:cNvPr id="22" name="Tekstvak 21"/>
          <p:cNvSpPr txBox="1"/>
          <p:nvPr/>
        </p:nvSpPr>
        <p:spPr>
          <a:xfrm>
            <a:off x="2987824" y="4088105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 m</a:t>
            </a:r>
            <a:endParaRPr lang="en-US" sz="1200" dirty="0"/>
          </a:p>
        </p:txBody>
      </p:sp>
      <p:sp>
        <p:nvSpPr>
          <p:cNvPr id="23" name="Tekstvak 22"/>
          <p:cNvSpPr txBox="1"/>
          <p:nvPr/>
        </p:nvSpPr>
        <p:spPr>
          <a:xfrm>
            <a:off x="2528050" y="4865613"/>
            <a:ext cx="661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1-6 m</a:t>
            </a:r>
            <a:endParaRPr lang="en-US" sz="1200" dirty="0"/>
          </a:p>
        </p:txBody>
      </p:sp>
      <p:cxnSp>
        <p:nvCxnSpPr>
          <p:cNvPr id="24" name="Rechte verbindingslijn met pijl 23"/>
          <p:cNvCxnSpPr/>
          <p:nvPr/>
        </p:nvCxnSpPr>
        <p:spPr>
          <a:xfrm flipV="1">
            <a:off x="2339752" y="4802021"/>
            <a:ext cx="1025127" cy="486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2483768" y="5589240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0.1 ha</a:t>
            </a:r>
            <a:endParaRPr lang="en-US" sz="1200" dirty="0"/>
          </a:p>
        </p:txBody>
      </p:sp>
      <p:sp>
        <p:nvSpPr>
          <p:cNvPr id="26" name="Regelmatige vijfhoek 25"/>
          <p:cNvSpPr/>
          <p:nvPr/>
        </p:nvSpPr>
        <p:spPr>
          <a:xfrm>
            <a:off x="2244153" y="3284984"/>
            <a:ext cx="1045270" cy="526322"/>
          </a:xfrm>
          <a:prstGeom prst="pentag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kstvak 26"/>
          <p:cNvSpPr txBox="1"/>
          <p:nvPr/>
        </p:nvSpPr>
        <p:spPr>
          <a:xfrm>
            <a:off x="2425989" y="3429000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0.3 ha</a:t>
            </a:r>
            <a:endParaRPr lang="en-US" sz="1200" dirty="0"/>
          </a:p>
        </p:txBody>
      </p:sp>
      <p:sp>
        <p:nvSpPr>
          <p:cNvPr id="30" name="Ovaal 29"/>
          <p:cNvSpPr/>
          <p:nvPr/>
        </p:nvSpPr>
        <p:spPr>
          <a:xfrm>
            <a:off x="1907704" y="2564904"/>
            <a:ext cx="679843" cy="62158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2" name="Ovaal 31"/>
          <p:cNvSpPr/>
          <p:nvPr/>
        </p:nvSpPr>
        <p:spPr>
          <a:xfrm>
            <a:off x="3154623" y="2564903"/>
            <a:ext cx="679843" cy="62158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" name="Tekstvak 1"/>
          <p:cNvSpPr txBox="1"/>
          <p:nvPr/>
        </p:nvSpPr>
        <p:spPr>
          <a:xfrm>
            <a:off x="6801654" y="1410449"/>
            <a:ext cx="23068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B050"/>
                </a:solidFill>
              </a:rPr>
              <a:t>Also used: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Scale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Temporal profile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Accuracy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Identification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Reference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Data quality</a:t>
            </a:r>
            <a:endParaRPr lang="en-US" sz="1600" dirty="0"/>
          </a:p>
        </p:txBody>
      </p:sp>
      <p:sp>
        <p:nvSpPr>
          <p:cNvPr id="28" name="Tekstvak 27"/>
          <p:cNvSpPr txBox="1"/>
          <p:nvPr/>
        </p:nvSpPr>
        <p:spPr>
          <a:xfrm>
            <a:off x="6804248" y="4619744"/>
            <a:ext cx="23807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Not used: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Topology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Coverages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Object referencing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Portrayal</a:t>
            </a:r>
          </a:p>
        </p:txBody>
      </p:sp>
    </p:spTree>
    <p:extLst>
      <p:ext uri="{BB962C8B-B14F-4D97-AF65-F5344CB8AC3E}">
        <p14:creationId xmlns:p14="http://schemas.microsoft.com/office/powerpoint/2010/main" val="341862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66193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IM: </a:t>
            </a:r>
            <a:r>
              <a:rPr lang="en-US" b="1" dirty="0"/>
              <a:t>Data Specification Cycle 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32747695"/>
              </p:ext>
            </p:extLst>
          </p:nvPr>
        </p:nvGraphicFramePr>
        <p:xfrm>
          <a:off x="352309" y="836712"/>
          <a:ext cx="774808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579789"/>
              </p:ext>
            </p:extLst>
          </p:nvPr>
        </p:nvGraphicFramePr>
        <p:xfrm>
          <a:off x="323528" y="1628800"/>
          <a:ext cx="8496946" cy="374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354"/>
                <a:gridCol w="505034"/>
                <a:gridCol w="505034"/>
                <a:gridCol w="505034"/>
                <a:gridCol w="505034"/>
                <a:gridCol w="577182"/>
                <a:gridCol w="577182"/>
                <a:gridCol w="577182"/>
                <a:gridCol w="577182"/>
                <a:gridCol w="577182"/>
                <a:gridCol w="577182"/>
                <a:gridCol w="577182"/>
                <a:gridCol w="577182"/>
              </a:tblGrid>
              <a:tr h="314754">
                <a:tc>
                  <a:txBody>
                    <a:bodyPr/>
                    <a:lstStyle/>
                    <a:p>
                      <a:pPr algn="l"/>
                      <a:r>
                        <a:rPr lang="nl-NL" b="1" dirty="0" smtClean="0">
                          <a:solidFill>
                            <a:schemeClr val="tx1"/>
                          </a:solidFill>
                        </a:rPr>
                        <a:t>Object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chemeClr val="tx1"/>
                          </a:solidFill>
                        </a:rPr>
                        <a:t>BGT/</a:t>
                      </a:r>
                      <a:r>
                        <a:rPr lang="nl-NL" b="1" dirty="0" err="1" smtClean="0">
                          <a:solidFill>
                            <a:schemeClr val="tx1"/>
                          </a:solidFill>
                        </a:rPr>
                        <a:t>IMGeo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chemeClr val="tx1"/>
                          </a:solidFill>
                        </a:rPr>
                        <a:t>IMWa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chemeClr val="tx1"/>
                          </a:solidFill>
                        </a:rPr>
                        <a:t>IMNa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754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4621">
                <a:tc>
                  <a:txBody>
                    <a:bodyPr/>
                    <a:lstStyle/>
                    <a:p>
                      <a:r>
                        <a:rPr lang="nl-NL" dirty="0" smtClean="0"/>
                        <a:t>EfaPond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indent="0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814">
                <a:tc>
                  <a:txBody>
                    <a:bodyPr/>
                    <a:lstStyle/>
                    <a:p>
                      <a:r>
                        <a:rPr lang="nl-NL" dirty="0" smtClean="0"/>
                        <a:t>EfaWater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4287">
                <a:tc>
                  <a:txBody>
                    <a:bodyPr/>
                    <a:lstStyle/>
                    <a:p>
                      <a:r>
                        <a:rPr lang="nl-NL" dirty="0" smtClean="0"/>
                        <a:t>EfaGreen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100">
                <a:tc>
                  <a:txBody>
                    <a:bodyPr/>
                    <a:lstStyle/>
                    <a:p>
                      <a:r>
                        <a:rPr lang="nl-NL" dirty="0" smtClean="0"/>
                        <a:t>EfaTree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nl-NL" dirty="0" smtClean="0"/>
                        <a:t>EfaSNL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795">
            <a:off x="4267141" y="2963184"/>
            <a:ext cx="402035" cy="4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795">
            <a:off x="4275319" y="2420355"/>
            <a:ext cx="402035" cy="4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18" y="3528931"/>
            <a:ext cx="392869" cy="4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JL-LINKS en -RECHTS 8"/>
          <p:cNvSpPr/>
          <p:nvPr/>
        </p:nvSpPr>
        <p:spPr>
          <a:xfrm>
            <a:off x="7740352" y="3608300"/>
            <a:ext cx="414614" cy="242316"/>
          </a:xfrm>
          <a:prstGeom prst="left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JL-LINKS en -RECHTS 9"/>
          <p:cNvSpPr/>
          <p:nvPr/>
        </p:nvSpPr>
        <p:spPr>
          <a:xfrm>
            <a:off x="3248486" y="3608300"/>
            <a:ext cx="414614" cy="242316"/>
          </a:xfrm>
          <a:prstGeom prst="leftRightArrow">
            <a:avLst/>
          </a:prstGeom>
          <a:solidFill>
            <a:srgbClr val="5EA2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280">
            <a:off x="2251090" y="2447173"/>
            <a:ext cx="352584" cy="4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280">
            <a:off x="2252146" y="2951141"/>
            <a:ext cx="352584" cy="42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280">
            <a:off x="6622200" y="4812388"/>
            <a:ext cx="352584" cy="42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795">
            <a:off x="2197520" y="4819479"/>
            <a:ext cx="402035" cy="4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280">
            <a:off x="2235903" y="4181082"/>
            <a:ext cx="352584" cy="42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Rudy\AppData\Local\Temp\SNAGHTMLa0e45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34" y="3526226"/>
            <a:ext cx="358336" cy="4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troomdiagram: Scheidingslijn 5"/>
          <p:cNvSpPr/>
          <p:nvPr/>
        </p:nvSpPr>
        <p:spPr>
          <a:xfrm>
            <a:off x="3724898" y="4241189"/>
            <a:ext cx="446920" cy="21057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592 h 22192"/>
              <a:gd name="connsiteX1" fmla="*/ 9735 w 21600"/>
              <a:gd name="connsiteY1" fmla="*/ 0 h 22192"/>
              <a:gd name="connsiteX2" fmla="*/ 18125 w 21600"/>
              <a:gd name="connsiteY2" fmla="*/ 592 h 22192"/>
              <a:gd name="connsiteX3" fmla="*/ 21600 w 21600"/>
              <a:gd name="connsiteY3" fmla="*/ 11392 h 22192"/>
              <a:gd name="connsiteX4" fmla="*/ 18125 w 21600"/>
              <a:gd name="connsiteY4" fmla="*/ 22192 h 22192"/>
              <a:gd name="connsiteX5" fmla="*/ 3475 w 21600"/>
              <a:gd name="connsiteY5" fmla="*/ 22192 h 22192"/>
              <a:gd name="connsiteX6" fmla="*/ 0 w 21600"/>
              <a:gd name="connsiteY6" fmla="*/ 11392 h 22192"/>
              <a:gd name="connsiteX7" fmla="*/ 3475 w 21600"/>
              <a:gd name="connsiteY7" fmla="*/ 592 h 22192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3475 w 21600"/>
              <a:gd name="connsiteY5" fmla="*/ 21600 h 21600"/>
              <a:gd name="connsiteX6" fmla="*/ 0 w 21600"/>
              <a:gd name="connsiteY6" fmla="*/ 10800 h 21600"/>
              <a:gd name="connsiteX7" fmla="*/ 3475 w 21600"/>
              <a:gd name="connsiteY7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8342 w 21600"/>
              <a:gd name="connsiteY5" fmla="*/ 20522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0480 w 21600"/>
              <a:gd name="connsiteY5" fmla="*/ 15749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5200 w 21600"/>
              <a:gd name="connsiteY5" fmla="*/ 19775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4525 w 21600"/>
              <a:gd name="connsiteY5" fmla="*/ 16366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3513 w 21600"/>
              <a:gd name="connsiteY2" fmla="*/ 5115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526 w 21600"/>
              <a:gd name="connsiteY2" fmla="*/ 8524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3625 w 21600"/>
              <a:gd name="connsiteY6" fmla="*/ 14321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0026 w 21600"/>
              <a:gd name="connsiteY2" fmla="*/ 8353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725"/>
              <a:gd name="connsiteY0" fmla="*/ 0 h 21600"/>
              <a:gd name="connsiteX1" fmla="*/ 8508 w 21725"/>
              <a:gd name="connsiteY1" fmla="*/ 8195 h 21600"/>
              <a:gd name="connsiteX2" fmla="*/ 10026 w 21725"/>
              <a:gd name="connsiteY2" fmla="*/ 8353 h 21600"/>
              <a:gd name="connsiteX3" fmla="*/ 18125 w 21725"/>
              <a:gd name="connsiteY3" fmla="*/ 0 h 21600"/>
              <a:gd name="connsiteX4" fmla="*/ 21600 w 21725"/>
              <a:gd name="connsiteY4" fmla="*/ 10800 h 21600"/>
              <a:gd name="connsiteX5" fmla="*/ 14019 w 21725"/>
              <a:gd name="connsiteY5" fmla="*/ 20918 h 21600"/>
              <a:gd name="connsiteX6" fmla="*/ 10306 w 21725"/>
              <a:gd name="connsiteY6" fmla="*/ 15173 h 21600"/>
              <a:gd name="connsiteX7" fmla="*/ 8343 w 21725"/>
              <a:gd name="connsiteY7" fmla="*/ 15408 h 21600"/>
              <a:gd name="connsiteX8" fmla="*/ 3475 w 21725"/>
              <a:gd name="connsiteY8" fmla="*/ 21600 h 21600"/>
              <a:gd name="connsiteX9" fmla="*/ 0 w 21725"/>
              <a:gd name="connsiteY9" fmla="*/ 10800 h 21600"/>
              <a:gd name="connsiteX10" fmla="*/ 3475 w 21725"/>
              <a:gd name="connsiteY10" fmla="*/ 0 h 21600"/>
              <a:gd name="connsiteX0" fmla="*/ 3475 w 18635"/>
              <a:gd name="connsiteY0" fmla="*/ 0 h 21600"/>
              <a:gd name="connsiteX1" fmla="*/ 8508 w 18635"/>
              <a:gd name="connsiteY1" fmla="*/ 8195 h 21600"/>
              <a:gd name="connsiteX2" fmla="*/ 10026 w 18635"/>
              <a:gd name="connsiteY2" fmla="*/ 8353 h 21600"/>
              <a:gd name="connsiteX3" fmla="*/ 18125 w 18635"/>
              <a:gd name="connsiteY3" fmla="*/ 0 h 21600"/>
              <a:gd name="connsiteX4" fmla="*/ 15300 w 18635"/>
              <a:gd name="connsiteY4" fmla="*/ 11652 h 21600"/>
              <a:gd name="connsiteX5" fmla="*/ 14019 w 18635"/>
              <a:gd name="connsiteY5" fmla="*/ 20918 h 21600"/>
              <a:gd name="connsiteX6" fmla="*/ 10306 w 18635"/>
              <a:gd name="connsiteY6" fmla="*/ 15173 h 21600"/>
              <a:gd name="connsiteX7" fmla="*/ 8343 w 18635"/>
              <a:gd name="connsiteY7" fmla="*/ 15408 h 21600"/>
              <a:gd name="connsiteX8" fmla="*/ 3475 w 18635"/>
              <a:gd name="connsiteY8" fmla="*/ 21600 h 21600"/>
              <a:gd name="connsiteX9" fmla="*/ 0 w 18635"/>
              <a:gd name="connsiteY9" fmla="*/ 10800 h 21600"/>
              <a:gd name="connsiteX10" fmla="*/ 3475 w 18635"/>
              <a:gd name="connsiteY10" fmla="*/ 0 h 21600"/>
              <a:gd name="connsiteX0" fmla="*/ 3475 w 15311"/>
              <a:gd name="connsiteY0" fmla="*/ 0 h 21600"/>
              <a:gd name="connsiteX1" fmla="*/ 8508 w 15311"/>
              <a:gd name="connsiteY1" fmla="*/ 8195 h 21600"/>
              <a:gd name="connsiteX2" fmla="*/ 10026 w 15311"/>
              <a:gd name="connsiteY2" fmla="*/ 8353 h 21600"/>
              <a:gd name="connsiteX3" fmla="*/ 13569 w 15311"/>
              <a:gd name="connsiteY3" fmla="*/ 4602 h 21600"/>
              <a:gd name="connsiteX4" fmla="*/ 15300 w 15311"/>
              <a:gd name="connsiteY4" fmla="*/ 11652 h 21600"/>
              <a:gd name="connsiteX5" fmla="*/ 14019 w 15311"/>
              <a:gd name="connsiteY5" fmla="*/ 20918 h 21600"/>
              <a:gd name="connsiteX6" fmla="*/ 10306 w 15311"/>
              <a:gd name="connsiteY6" fmla="*/ 15173 h 21600"/>
              <a:gd name="connsiteX7" fmla="*/ 8343 w 15311"/>
              <a:gd name="connsiteY7" fmla="*/ 15408 h 21600"/>
              <a:gd name="connsiteX8" fmla="*/ 3475 w 15311"/>
              <a:gd name="connsiteY8" fmla="*/ 21600 h 21600"/>
              <a:gd name="connsiteX9" fmla="*/ 0 w 15311"/>
              <a:gd name="connsiteY9" fmla="*/ 10800 h 21600"/>
              <a:gd name="connsiteX10" fmla="*/ 3475 w 15311"/>
              <a:gd name="connsiteY10" fmla="*/ 0 h 21600"/>
              <a:gd name="connsiteX0" fmla="*/ 3475 w 15955"/>
              <a:gd name="connsiteY0" fmla="*/ 0 h 21600"/>
              <a:gd name="connsiteX1" fmla="*/ 8508 w 15955"/>
              <a:gd name="connsiteY1" fmla="*/ 8195 h 21600"/>
              <a:gd name="connsiteX2" fmla="*/ 10026 w 15955"/>
              <a:gd name="connsiteY2" fmla="*/ 8353 h 21600"/>
              <a:gd name="connsiteX3" fmla="*/ 13569 w 15955"/>
              <a:gd name="connsiteY3" fmla="*/ 4602 h 21600"/>
              <a:gd name="connsiteX4" fmla="*/ 15875 w 15955"/>
              <a:gd name="connsiteY4" fmla="*/ 10911 h 21600"/>
              <a:gd name="connsiteX5" fmla="*/ 15300 w 15955"/>
              <a:gd name="connsiteY5" fmla="*/ 11652 h 21600"/>
              <a:gd name="connsiteX6" fmla="*/ 14019 w 15955"/>
              <a:gd name="connsiteY6" fmla="*/ 20918 h 21600"/>
              <a:gd name="connsiteX7" fmla="*/ 10306 w 15955"/>
              <a:gd name="connsiteY7" fmla="*/ 15173 h 21600"/>
              <a:gd name="connsiteX8" fmla="*/ 8343 w 15955"/>
              <a:gd name="connsiteY8" fmla="*/ 15408 h 21600"/>
              <a:gd name="connsiteX9" fmla="*/ 3475 w 15955"/>
              <a:gd name="connsiteY9" fmla="*/ 21600 h 21600"/>
              <a:gd name="connsiteX10" fmla="*/ 0 w 15955"/>
              <a:gd name="connsiteY10" fmla="*/ 10800 h 21600"/>
              <a:gd name="connsiteX11" fmla="*/ 3475 w 15955"/>
              <a:gd name="connsiteY11" fmla="*/ 0 h 21600"/>
              <a:gd name="connsiteX0" fmla="*/ 3475 w 15300"/>
              <a:gd name="connsiteY0" fmla="*/ 0 h 21600"/>
              <a:gd name="connsiteX1" fmla="*/ 8508 w 15300"/>
              <a:gd name="connsiteY1" fmla="*/ 8195 h 21600"/>
              <a:gd name="connsiteX2" fmla="*/ 10026 w 15300"/>
              <a:gd name="connsiteY2" fmla="*/ 8353 h 21600"/>
              <a:gd name="connsiteX3" fmla="*/ 13569 w 15300"/>
              <a:gd name="connsiteY3" fmla="*/ 4602 h 21600"/>
              <a:gd name="connsiteX4" fmla="*/ 15300 w 15300"/>
              <a:gd name="connsiteY4" fmla="*/ 11652 h 21600"/>
              <a:gd name="connsiteX5" fmla="*/ 14019 w 15300"/>
              <a:gd name="connsiteY5" fmla="*/ 20918 h 21600"/>
              <a:gd name="connsiteX6" fmla="*/ 10306 w 15300"/>
              <a:gd name="connsiteY6" fmla="*/ 15173 h 21600"/>
              <a:gd name="connsiteX7" fmla="*/ 8343 w 15300"/>
              <a:gd name="connsiteY7" fmla="*/ 15408 h 21600"/>
              <a:gd name="connsiteX8" fmla="*/ 3475 w 15300"/>
              <a:gd name="connsiteY8" fmla="*/ 21600 h 21600"/>
              <a:gd name="connsiteX9" fmla="*/ 0 w 15300"/>
              <a:gd name="connsiteY9" fmla="*/ 10800 h 21600"/>
              <a:gd name="connsiteX10" fmla="*/ 3475 w 15300"/>
              <a:gd name="connsiteY10" fmla="*/ 0 h 21600"/>
              <a:gd name="connsiteX0" fmla="*/ 3475 w 16031"/>
              <a:gd name="connsiteY0" fmla="*/ 0 h 21600"/>
              <a:gd name="connsiteX1" fmla="*/ 8508 w 16031"/>
              <a:gd name="connsiteY1" fmla="*/ 8195 h 21600"/>
              <a:gd name="connsiteX2" fmla="*/ 10026 w 16031"/>
              <a:gd name="connsiteY2" fmla="*/ 8353 h 21600"/>
              <a:gd name="connsiteX3" fmla="*/ 13569 w 16031"/>
              <a:gd name="connsiteY3" fmla="*/ 4602 h 21600"/>
              <a:gd name="connsiteX4" fmla="*/ 16031 w 16031"/>
              <a:gd name="connsiteY4" fmla="*/ 11652 h 21600"/>
              <a:gd name="connsiteX5" fmla="*/ 14019 w 16031"/>
              <a:gd name="connsiteY5" fmla="*/ 20918 h 21600"/>
              <a:gd name="connsiteX6" fmla="*/ 10306 w 16031"/>
              <a:gd name="connsiteY6" fmla="*/ 15173 h 21600"/>
              <a:gd name="connsiteX7" fmla="*/ 8343 w 16031"/>
              <a:gd name="connsiteY7" fmla="*/ 15408 h 21600"/>
              <a:gd name="connsiteX8" fmla="*/ 3475 w 16031"/>
              <a:gd name="connsiteY8" fmla="*/ 21600 h 21600"/>
              <a:gd name="connsiteX9" fmla="*/ 0 w 16031"/>
              <a:gd name="connsiteY9" fmla="*/ 10800 h 21600"/>
              <a:gd name="connsiteX10" fmla="*/ 3475 w 16031"/>
              <a:gd name="connsiteY10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3569 w 16146"/>
              <a:gd name="connsiteY3" fmla="*/ 4602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2894 w 16146"/>
              <a:gd name="connsiteY3" fmla="*/ 3409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5650 w 16146"/>
              <a:gd name="connsiteY3" fmla="*/ 1365 h 21600"/>
              <a:gd name="connsiteX4" fmla="*/ 16031 w 16146"/>
              <a:gd name="connsiteY4" fmla="*/ 11652 h 21600"/>
              <a:gd name="connsiteX5" fmla="*/ 14019 w 16146"/>
              <a:gd name="connsiteY5" fmla="*/ 20918 h 21600"/>
              <a:gd name="connsiteX6" fmla="*/ 10306 w 16146"/>
              <a:gd name="connsiteY6" fmla="*/ 15173 h 21600"/>
              <a:gd name="connsiteX7" fmla="*/ 8343 w 16146"/>
              <a:gd name="connsiteY7" fmla="*/ 15408 h 21600"/>
              <a:gd name="connsiteX8" fmla="*/ 3475 w 16146"/>
              <a:gd name="connsiteY8" fmla="*/ 21600 h 21600"/>
              <a:gd name="connsiteX9" fmla="*/ 0 w 16146"/>
              <a:gd name="connsiteY9" fmla="*/ 10800 h 21600"/>
              <a:gd name="connsiteX10" fmla="*/ 3475 w 16146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5087 w 16059"/>
              <a:gd name="connsiteY3" fmla="*/ 1365 h 21600"/>
              <a:gd name="connsiteX4" fmla="*/ 16031 w 16059"/>
              <a:gd name="connsiteY4" fmla="*/ 11652 h 21600"/>
              <a:gd name="connsiteX5" fmla="*/ 14019 w 16059"/>
              <a:gd name="connsiteY5" fmla="*/ 20918 h 21600"/>
              <a:gd name="connsiteX6" fmla="*/ 10306 w 16059"/>
              <a:gd name="connsiteY6" fmla="*/ 15173 h 21600"/>
              <a:gd name="connsiteX7" fmla="*/ 8343 w 16059"/>
              <a:gd name="connsiteY7" fmla="*/ 15408 h 21600"/>
              <a:gd name="connsiteX8" fmla="*/ 3475 w 16059"/>
              <a:gd name="connsiteY8" fmla="*/ 21600 h 21600"/>
              <a:gd name="connsiteX9" fmla="*/ 0 w 16059"/>
              <a:gd name="connsiteY9" fmla="*/ 10800 h 21600"/>
              <a:gd name="connsiteX10" fmla="*/ 3475 w 16059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3063 w 16059"/>
              <a:gd name="connsiteY3" fmla="*/ 1365 h 21600"/>
              <a:gd name="connsiteX4" fmla="*/ 15087 w 16059"/>
              <a:gd name="connsiteY4" fmla="*/ 1365 h 21600"/>
              <a:gd name="connsiteX5" fmla="*/ 16031 w 16059"/>
              <a:gd name="connsiteY5" fmla="*/ 11652 h 21600"/>
              <a:gd name="connsiteX6" fmla="*/ 14019 w 16059"/>
              <a:gd name="connsiteY6" fmla="*/ 20918 h 21600"/>
              <a:gd name="connsiteX7" fmla="*/ 10306 w 16059"/>
              <a:gd name="connsiteY7" fmla="*/ 15173 h 21600"/>
              <a:gd name="connsiteX8" fmla="*/ 8343 w 16059"/>
              <a:gd name="connsiteY8" fmla="*/ 15408 h 21600"/>
              <a:gd name="connsiteX9" fmla="*/ 3475 w 16059"/>
              <a:gd name="connsiteY9" fmla="*/ 21600 h 21600"/>
              <a:gd name="connsiteX10" fmla="*/ 0 w 16059"/>
              <a:gd name="connsiteY10" fmla="*/ 10800 h 21600"/>
              <a:gd name="connsiteX11" fmla="*/ 3475 w 16059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72"/>
              <a:gd name="connsiteY0" fmla="*/ 0 h 21600"/>
              <a:gd name="connsiteX1" fmla="*/ 8508 w 16072"/>
              <a:gd name="connsiteY1" fmla="*/ 8195 h 21600"/>
              <a:gd name="connsiteX2" fmla="*/ 10026 w 16072"/>
              <a:gd name="connsiteY2" fmla="*/ 8353 h 21600"/>
              <a:gd name="connsiteX3" fmla="*/ 15087 w 16072"/>
              <a:gd name="connsiteY3" fmla="*/ 1365 h 21600"/>
              <a:gd name="connsiteX4" fmla="*/ 16031 w 16072"/>
              <a:gd name="connsiteY4" fmla="*/ 11652 h 21600"/>
              <a:gd name="connsiteX5" fmla="*/ 14413 w 16072"/>
              <a:gd name="connsiteY5" fmla="*/ 20747 h 21600"/>
              <a:gd name="connsiteX6" fmla="*/ 10306 w 16072"/>
              <a:gd name="connsiteY6" fmla="*/ 15173 h 21600"/>
              <a:gd name="connsiteX7" fmla="*/ 8343 w 16072"/>
              <a:gd name="connsiteY7" fmla="*/ 15408 h 21600"/>
              <a:gd name="connsiteX8" fmla="*/ 3475 w 16072"/>
              <a:gd name="connsiteY8" fmla="*/ 21600 h 21600"/>
              <a:gd name="connsiteX9" fmla="*/ 0 w 16072"/>
              <a:gd name="connsiteY9" fmla="*/ 10800 h 21600"/>
              <a:gd name="connsiteX10" fmla="*/ 3475 w 16072"/>
              <a:gd name="connsiteY10" fmla="*/ 0 h 21600"/>
              <a:gd name="connsiteX0" fmla="*/ 3475 w 16035"/>
              <a:gd name="connsiteY0" fmla="*/ 0 h 21600"/>
              <a:gd name="connsiteX1" fmla="*/ 8508 w 16035"/>
              <a:gd name="connsiteY1" fmla="*/ 8195 h 21600"/>
              <a:gd name="connsiteX2" fmla="*/ 10026 w 16035"/>
              <a:gd name="connsiteY2" fmla="*/ 8353 h 21600"/>
              <a:gd name="connsiteX3" fmla="*/ 15087 w 16035"/>
              <a:gd name="connsiteY3" fmla="*/ 1365 h 21600"/>
              <a:gd name="connsiteX4" fmla="*/ 16031 w 16035"/>
              <a:gd name="connsiteY4" fmla="*/ 11652 h 21600"/>
              <a:gd name="connsiteX5" fmla="*/ 15088 w 16035"/>
              <a:gd name="connsiteY5" fmla="*/ 21088 h 21600"/>
              <a:gd name="connsiteX6" fmla="*/ 10306 w 16035"/>
              <a:gd name="connsiteY6" fmla="*/ 15173 h 21600"/>
              <a:gd name="connsiteX7" fmla="*/ 8343 w 16035"/>
              <a:gd name="connsiteY7" fmla="*/ 15408 h 21600"/>
              <a:gd name="connsiteX8" fmla="*/ 3475 w 16035"/>
              <a:gd name="connsiteY8" fmla="*/ 21600 h 21600"/>
              <a:gd name="connsiteX9" fmla="*/ 0 w 16035"/>
              <a:gd name="connsiteY9" fmla="*/ 10800 h 21600"/>
              <a:gd name="connsiteX10" fmla="*/ 3475 w 16035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5087 w 16987"/>
              <a:gd name="connsiteY3" fmla="*/ 136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99"/>
              <a:gd name="connsiteY0" fmla="*/ 26 h 21626"/>
              <a:gd name="connsiteX1" fmla="*/ 8508 w 16999"/>
              <a:gd name="connsiteY1" fmla="*/ 8221 h 21626"/>
              <a:gd name="connsiteX2" fmla="*/ 10026 w 16999"/>
              <a:gd name="connsiteY2" fmla="*/ 8379 h 21626"/>
              <a:gd name="connsiteX3" fmla="*/ 15650 w 16999"/>
              <a:gd name="connsiteY3" fmla="*/ 27 h 21626"/>
              <a:gd name="connsiteX4" fmla="*/ 16987 w 16999"/>
              <a:gd name="connsiteY4" fmla="*/ 11337 h 21626"/>
              <a:gd name="connsiteX5" fmla="*/ 15088 w 16999"/>
              <a:gd name="connsiteY5" fmla="*/ 21114 h 21626"/>
              <a:gd name="connsiteX6" fmla="*/ 10306 w 16999"/>
              <a:gd name="connsiteY6" fmla="*/ 15199 h 21626"/>
              <a:gd name="connsiteX7" fmla="*/ 8343 w 16999"/>
              <a:gd name="connsiteY7" fmla="*/ 15434 h 21626"/>
              <a:gd name="connsiteX8" fmla="*/ 3475 w 16999"/>
              <a:gd name="connsiteY8" fmla="*/ 21626 h 21626"/>
              <a:gd name="connsiteX9" fmla="*/ 0 w 16999"/>
              <a:gd name="connsiteY9" fmla="*/ 10826 h 21626"/>
              <a:gd name="connsiteX10" fmla="*/ 3475 w 16999"/>
              <a:gd name="connsiteY10" fmla="*/ 26 h 21626"/>
              <a:gd name="connsiteX0" fmla="*/ 3475 w 16987"/>
              <a:gd name="connsiteY0" fmla="*/ 26 h 21626"/>
              <a:gd name="connsiteX1" fmla="*/ 8508 w 16987"/>
              <a:gd name="connsiteY1" fmla="*/ 8221 h 21626"/>
              <a:gd name="connsiteX2" fmla="*/ 10026 w 16987"/>
              <a:gd name="connsiteY2" fmla="*/ 8379 h 21626"/>
              <a:gd name="connsiteX3" fmla="*/ 14975 w 16987"/>
              <a:gd name="connsiteY3" fmla="*/ 27 h 21626"/>
              <a:gd name="connsiteX4" fmla="*/ 16987 w 16987"/>
              <a:gd name="connsiteY4" fmla="*/ 11337 h 21626"/>
              <a:gd name="connsiteX5" fmla="*/ 15088 w 16987"/>
              <a:gd name="connsiteY5" fmla="*/ 21114 h 21626"/>
              <a:gd name="connsiteX6" fmla="*/ 10306 w 16987"/>
              <a:gd name="connsiteY6" fmla="*/ 15199 h 21626"/>
              <a:gd name="connsiteX7" fmla="*/ 8343 w 16987"/>
              <a:gd name="connsiteY7" fmla="*/ 15434 h 21626"/>
              <a:gd name="connsiteX8" fmla="*/ 3475 w 16987"/>
              <a:gd name="connsiteY8" fmla="*/ 21626 h 21626"/>
              <a:gd name="connsiteX9" fmla="*/ 0 w 16987"/>
              <a:gd name="connsiteY9" fmla="*/ 10826 h 21626"/>
              <a:gd name="connsiteX10" fmla="*/ 3475 w 16987"/>
              <a:gd name="connsiteY10" fmla="*/ 26 h 21626"/>
              <a:gd name="connsiteX0" fmla="*/ 3475 w 16987"/>
              <a:gd name="connsiteY0" fmla="*/ 223 h 21823"/>
              <a:gd name="connsiteX1" fmla="*/ 8508 w 16987"/>
              <a:gd name="connsiteY1" fmla="*/ 8418 h 21823"/>
              <a:gd name="connsiteX2" fmla="*/ 10026 w 16987"/>
              <a:gd name="connsiteY2" fmla="*/ 8576 h 21823"/>
              <a:gd name="connsiteX3" fmla="*/ 14975 w 16987"/>
              <a:gd name="connsiteY3" fmla="*/ 224 h 21823"/>
              <a:gd name="connsiteX4" fmla="*/ 16987 w 16987"/>
              <a:gd name="connsiteY4" fmla="*/ 11534 h 21823"/>
              <a:gd name="connsiteX5" fmla="*/ 15088 w 16987"/>
              <a:gd name="connsiteY5" fmla="*/ 21311 h 21823"/>
              <a:gd name="connsiteX6" fmla="*/ 10306 w 16987"/>
              <a:gd name="connsiteY6" fmla="*/ 15396 h 21823"/>
              <a:gd name="connsiteX7" fmla="*/ 8343 w 16987"/>
              <a:gd name="connsiteY7" fmla="*/ 15631 h 21823"/>
              <a:gd name="connsiteX8" fmla="*/ 3475 w 16987"/>
              <a:gd name="connsiteY8" fmla="*/ 21823 h 21823"/>
              <a:gd name="connsiteX9" fmla="*/ 0 w 16987"/>
              <a:gd name="connsiteY9" fmla="*/ 11023 h 21823"/>
              <a:gd name="connsiteX10" fmla="*/ 3475 w 16987"/>
              <a:gd name="connsiteY10" fmla="*/ 223 h 21823"/>
              <a:gd name="connsiteX0" fmla="*/ 3475 w 16987"/>
              <a:gd name="connsiteY0" fmla="*/ 675 h 22275"/>
              <a:gd name="connsiteX1" fmla="*/ 8508 w 16987"/>
              <a:gd name="connsiteY1" fmla="*/ 8870 h 22275"/>
              <a:gd name="connsiteX2" fmla="*/ 10026 w 16987"/>
              <a:gd name="connsiteY2" fmla="*/ 9028 h 22275"/>
              <a:gd name="connsiteX3" fmla="*/ 14975 w 16987"/>
              <a:gd name="connsiteY3" fmla="*/ 676 h 22275"/>
              <a:gd name="connsiteX4" fmla="*/ 16987 w 16987"/>
              <a:gd name="connsiteY4" fmla="*/ 11986 h 22275"/>
              <a:gd name="connsiteX5" fmla="*/ 15088 w 16987"/>
              <a:gd name="connsiteY5" fmla="*/ 21763 h 22275"/>
              <a:gd name="connsiteX6" fmla="*/ 10306 w 16987"/>
              <a:gd name="connsiteY6" fmla="*/ 15848 h 22275"/>
              <a:gd name="connsiteX7" fmla="*/ 8343 w 16987"/>
              <a:gd name="connsiteY7" fmla="*/ 16083 h 22275"/>
              <a:gd name="connsiteX8" fmla="*/ 3475 w 16987"/>
              <a:gd name="connsiteY8" fmla="*/ 22275 h 22275"/>
              <a:gd name="connsiteX9" fmla="*/ 0 w 16987"/>
              <a:gd name="connsiteY9" fmla="*/ 11475 h 22275"/>
              <a:gd name="connsiteX10" fmla="*/ 3475 w 16987"/>
              <a:gd name="connsiteY10" fmla="*/ 675 h 22275"/>
              <a:gd name="connsiteX0" fmla="*/ 3475 w 17067"/>
              <a:gd name="connsiteY0" fmla="*/ 224 h 21824"/>
              <a:gd name="connsiteX1" fmla="*/ 8508 w 17067"/>
              <a:gd name="connsiteY1" fmla="*/ 8419 h 21824"/>
              <a:gd name="connsiteX2" fmla="*/ 10026 w 17067"/>
              <a:gd name="connsiteY2" fmla="*/ 8577 h 21824"/>
              <a:gd name="connsiteX3" fmla="*/ 14975 w 17067"/>
              <a:gd name="connsiteY3" fmla="*/ 225 h 21824"/>
              <a:gd name="connsiteX4" fmla="*/ 16987 w 17067"/>
              <a:gd name="connsiteY4" fmla="*/ 11535 h 21824"/>
              <a:gd name="connsiteX5" fmla="*/ 15088 w 17067"/>
              <a:gd name="connsiteY5" fmla="*/ 21312 h 21824"/>
              <a:gd name="connsiteX6" fmla="*/ 10306 w 17067"/>
              <a:gd name="connsiteY6" fmla="*/ 15397 h 21824"/>
              <a:gd name="connsiteX7" fmla="*/ 8343 w 17067"/>
              <a:gd name="connsiteY7" fmla="*/ 15632 h 21824"/>
              <a:gd name="connsiteX8" fmla="*/ 3475 w 17067"/>
              <a:gd name="connsiteY8" fmla="*/ 21824 h 21824"/>
              <a:gd name="connsiteX9" fmla="*/ 0 w 17067"/>
              <a:gd name="connsiteY9" fmla="*/ 11024 h 21824"/>
              <a:gd name="connsiteX10" fmla="*/ 3475 w 17067"/>
              <a:gd name="connsiteY10" fmla="*/ 224 h 21824"/>
              <a:gd name="connsiteX0" fmla="*/ 3475 w 17067"/>
              <a:gd name="connsiteY0" fmla="*/ 0 h 21600"/>
              <a:gd name="connsiteX1" fmla="*/ 8508 w 17067"/>
              <a:gd name="connsiteY1" fmla="*/ 8195 h 21600"/>
              <a:gd name="connsiteX2" fmla="*/ 10026 w 17067"/>
              <a:gd name="connsiteY2" fmla="*/ 8353 h 21600"/>
              <a:gd name="connsiteX3" fmla="*/ 14975 w 17067"/>
              <a:gd name="connsiteY3" fmla="*/ 1 h 21600"/>
              <a:gd name="connsiteX4" fmla="*/ 16987 w 17067"/>
              <a:gd name="connsiteY4" fmla="*/ 11311 h 21600"/>
              <a:gd name="connsiteX5" fmla="*/ 15088 w 17067"/>
              <a:gd name="connsiteY5" fmla="*/ 21088 h 21600"/>
              <a:gd name="connsiteX6" fmla="*/ 10306 w 17067"/>
              <a:gd name="connsiteY6" fmla="*/ 15173 h 21600"/>
              <a:gd name="connsiteX7" fmla="*/ 8343 w 17067"/>
              <a:gd name="connsiteY7" fmla="*/ 15408 h 21600"/>
              <a:gd name="connsiteX8" fmla="*/ 3475 w 17067"/>
              <a:gd name="connsiteY8" fmla="*/ 21600 h 21600"/>
              <a:gd name="connsiteX9" fmla="*/ 0 w 17067"/>
              <a:gd name="connsiteY9" fmla="*/ 10800 h 21600"/>
              <a:gd name="connsiteX10" fmla="*/ 3475 w 1706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75 w 16987"/>
              <a:gd name="connsiteY3" fmla="*/ 1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8"/>
              <a:gd name="connsiteY0" fmla="*/ 0 h 21600"/>
              <a:gd name="connsiteX1" fmla="*/ 8508 w 16988"/>
              <a:gd name="connsiteY1" fmla="*/ 8195 h 21600"/>
              <a:gd name="connsiteX2" fmla="*/ 10026 w 16988"/>
              <a:gd name="connsiteY2" fmla="*/ 8353 h 21600"/>
              <a:gd name="connsiteX3" fmla="*/ 14919 w 16988"/>
              <a:gd name="connsiteY3" fmla="*/ 1535 h 21600"/>
              <a:gd name="connsiteX4" fmla="*/ 16987 w 16988"/>
              <a:gd name="connsiteY4" fmla="*/ 11311 h 21600"/>
              <a:gd name="connsiteX5" fmla="*/ 15144 w 16988"/>
              <a:gd name="connsiteY5" fmla="*/ 20406 h 21600"/>
              <a:gd name="connsiteX6" fmla="*/ 10306 w 16988"/>
              <a:gd name="connsiteY6" fmla="*/ 15173 h 21600"/>
              <a:gd name="connsiteX7" fmla="*/ 8343 w 16988"/>
              <a:gd name="connsiteY7" fmla="*/ 15408 h 21600"/>
              <a:gd name="connsiteX8" fmla="*/ 3475 w 16988"/>
              <a:gd name="connsiteY8" fmla="*/ 21600 h 21600"/>
              <a:gd name="connsiteX9" fmla="*/ 0 w 16988"/>
              <a:gd name="connsiteY9" fmla="*/ 10800 h 21600"/>
              <a:gd name="connsiteX10" fmla="*/ 3475 w 16988"/>
              <a:gd name="connsiteY10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8" h="21600">
                <a:moveTo>
                  <a:pt x="3475" y="0"/>
                </a:moveTo>
                <a:lnTo>
                  <a:pt x="8508" y="8195"/>
                </a:lnTo>
                <a:lnTo>
                  <a:pt x="10026" y="8353"/>
                </a:lnTo>
                <a:cubicBezTo>
                  <a:pt x="11123" y="7215"/>
                  <a:pt x="12850" y="1667"/>
                  <a:pt x="14919" y="1535"/>
                </a:cubicBezTo>
                <a:cubicBezTo>
                  <a:pt x="16764" y="3790"/>
                  <a:pt x="16950" y="8166"/>
                  <a:pt x="16987" y="11311"/>
                </a:cubicBezTo>
                <a:cubicBezTo>
                  <a:pt x="17024" y="14456"/>
                  <a:pt x="16211" y="18910"/>
                  <a:pt x="15144" y="20406"/>
                </a:cubicBezTo>
                <a:cubicBezTo>
                  <a:pt x="12987" y="19912"/>
                  <a:pt x="11675" y="17031"/>
                  <a:pt x="10306" y="15173"/>
                </a:cubicBezTo>
                <a:lnTo>
                  <a:pt x="8343" y="15408"/>
                </a:ln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/>
          <p:cNvSpPr txBox="1"/>
          <p:nvPr/>
        </p:nvSpPr>
        <p:spPr>
          <a:xfrm>
            <a:off x="5154100" y="4241189"/>
            <a:ext cx="94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n.a.</a:t>
            </a:r>
            <a:endParaRPr lang="en-US" dirty="0"/>
          </a:p>
        </p:txBody>
      </p:sp>
      <p:sp>
        <p:nvSpPr>
          <p:cNvPr id="32" name="Stroomdiagram: Scheidingslijn 5"/>
          <p:cNvSpPr/>
          <p:nvPr/>
        </p:nvSpPr>
        <p:spPr>
          <a:xfrm>
            <a:off x="3724898" y="2524904"/>
            <a:ext cx="446920" cy="21057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592 h 22192"/>
              <a:gd name="connsiteX1" fmla="*/ 9735 w 21600"/>
              <a:gd name="connsiteY1" fmla="*/ 0 h 22192"/>
              <a:gd name="connsiteX2" fmla="*/ 18125 w 21600"/>
              <a:gd name="connsiteY2" fmla="*/ 592 h 22192"/>
              <a:gd name="connsiteX3" fmla="*/ 21600 w 21600"/>
              <a:gd name="connsiteY3" fmla="*/ 11392 h 22192"/>
              <a:gd name="connsiteX4" fmla="*/ 18125 w 21600"/>
              <a:gd name="connsiteY4" fmla="*/ 22192 h 22192"/>
              <a:gd name="connsiteX5" fmla="*/ 3475 w 21600"/>
              <a:gd name="connsiteY5" fmla="*/ 22192 h 22192"/>
              <a:gd name="connsiteX6" fmla="*/ 0 w 21600"/>
              <a:gd name="connsiteY6" fmla="*/ 11392 h 22192"/>
              <a:gd name="connsiteX7" fmla="*/ 3475 w 21600"/>
              <a:gd name="connsiteY7" fmla="*/ 592 h 22192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3475 w 21600"/>
              <a:gd name="connsiteY5" fmla="*/ 21600 h 21600"/>
              <a:gd name="connsiteX6" fmla="*/ 0 w 21600"/>
              <a:gd name="connsiteY6" fmla="*/ 10800 h 21600"/>
              <a:gd name="connsiteX7" fmla="*/ 3475 w 21600"/>
              <a:gd name="connsiteY7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8342 w 21600"/>
              <a:gd name="connsiteY5" fmla="*/ 20522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0480 w 21600"/>
              <a:gd name="connsiteY5" fmla="*/ 15749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5200 w 21600"/>
              <a:gd name="connsiteY5" fmla="*/ 19775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4525 w 21600"/>
              <a:gd name="connsiteY5" fmla="*/ 16366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3513 w 21600"/>
              <a:gd name="connsiteY2" fmla="*/ 5115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526 w 21600"/>
              <a:gd name="connsiteY2" fmla="*/ 8524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3625 w 21600"/>
              <a:gd name="connsiteY6" fmla="*/ 14321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0026 w 21600"/>
              <a:gd name="connsiteY2" fmla="*/ 8353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725"/>
              <a:gd name="connsiteY0" fmla="*/ 0 h 21600"/>
              <a:gd name="connsiteX1" fmla="*/ 8508 w 21725"/>
              <a:gd name="connsiteY1" fmla="*/ 8195 h 21600"/>
              <a:gd name="connsiteX2" fmla="*/ 10026 w 21725"/>
              <a:gd name="connsiteY2" fmla="*/ 8353 h 21600"/>
              <a:gd name="connsiteX3" fmla="*/ 18125 w 21725"/>
              <a:gd name="connsiteY3" fmla="*/ 0 h 21600"/>
              <a:gd name="connsiteX4" fmla="*/ 21600 w 21725"/>
              <a:gd name="connsiteY4" fmla="*/ 10800 h 21600"/>
              <a:gd name="connsiteX5" fmla="*/ 14019 w 21725"/>
              <a:gd name="connsiteY5" fmla="*/ 20918 h 21600"/>
              <a:gd name="connsiteX6" fmla="*/ 10306 w 21725"/>
              <a:gd name="connsiteY6" fmla="*/ 15173 h 21600"/>
              <a:gd name="connsiteX7" fmla="*/ 8343 w 21725"/>
              <a:gd name="connsiteY7" fmla="*/ 15408 h 21600"/>
              <a:gd name="connsiteX8" fmla="*/ 3475 w 21725"/>
              <a:gd name="connsiteY8" fmla="*/ 21600 h 21600"/>
              <a:gd name="connsiteX9" fmla="*/ 0 w 21725"/>
              <a:gd name="connsiteY9" fmla="*/ 10800 h 21600"/>
              <a:gd name="connsiteX10" fmla="*/ 3475 w 21725"/>
              <a:gd name="connsiteY10" fmla="*/ 0 h 21600"/>
              <a:gd name="connsiteX0" fmla="*/ 3475 w 18635"/>
              <a:gd name="connsiteY0" fmla="*/ 0 h 21600"/>
              <a:gd name="connsiteX1" fmla="*/ 8508 w 18635"/>
              <a:gd name="connsiteY1" fmla="*/ 8195 h 21600"/>
              <a:gd name="connsiteX2" fmla="*/ 10026 w 18635"/>
              <a:gd name="connsiteY2" fmla="*/ 8353 h 21600"/>
              <a:gd name="connsiteX3" fmla="*/ 18125 w 18635"/>
              <a:gd name="connsiteY3" fmla="*/ 0 h 21600"/>
              <a:gd name="connsiteX4" fmla="*/ 15300 w 18635"/>
              <a:gd name="connsiteY4" fmla="*/ 11652 h 21600"/>
              <a:gd name="connsiteX5" fmla="*/ 14019 w 18635"/>
              <a:gd name="connsiteY5" fmla="*/ 20918 h 21600"/>
              <a:gd name="connsiteX6" fmla="*/ 10306 w 18635"/>
              <a:gd name="connsiteY6" fmla="*/ 15173 h 21600"/>
              <a:gd name="connsiteX7" fmla="*/ 8343 w 18635"/>
              <a:gd name="connsiteY7" fmla="*/ 15408 h 21600"/>
              <a:gd name="connsiteX8" fmla="*/ 3475 w 18635"/>
              <a:gd name="connsiteY8" fmla="*/ 21600 h 21600"/>
              <a:gd name="connsiteX9" fmla="*/ 0 w 18635"/>
              <a:gd name="connsiteY9" fmla="*/ 10800 h 21600"/>
              <a:gd name="connsiteX10" fmla="*/ 3475 w 18635"/>
              <a:gd name="connsiteY10" fmla="*/ 0 h 21600"/>
              <a:gd name="connsiteX0" fmla="*/ 3475 w 15311"/>
              <a:gd name="connsiteY0" fmla="*/ 0 h 21600"/>
              <a:gd name="connsiteX1" fmla="*/ 8508 w 15311"/>
              <a:gd name="connsiteY1" fmla="*/ 8195 h 21600"/>
              <a:gd name="connsiteX2" fmla="*/ 10026 w 15311"/>
              <a:gd name="connsiteY2" fmla="*/ 8353 h 21600"/>
              <a:gd name="connsiteX3" fmla="*/ 13569 w 15311"/>
              <a:gd name="connsiteY3" fmla="*/ 4602 h 21600"/>
              <a:gd name="connsiteX4" fmla="*/ 15300 w 15311"/>
              <a:gd name="connsiteY4" fmla="*/ 11652 h 21600"/>
              <a:gd name="connsiteX5" fmla="*/ 14019 w 15311"/>
              <a:gd name="connsiteY5" fmla="*/ 20918 h 21600"/>
              <a:gd name="connsiteX6" fmla="*/ 10306 w 15311"/>
              <a:gd name="connsiteY6" fmla="*/ 15173 h 21600"/>
              <a:gd name="connsiteX7" fmla="*/ 8343 w 15311"/>
              <a:gd name="connsiteY7" fmla="*/ 15408 h 21600"/>
              <a:gd name="connsiteX8" fmla="*/ 3475 w 15311"/>
              <a:gd name="connsiteY8" fmla="*/ 21600 h 21600"/>
              <a:gd name="connsiteX9" fmla="*/ 0 w 15311"/>
              <a:gd name="connsiteY9" fmla="*/ 10800 h 21600"/>
              <a:gd name="connsiteX10" fmla="*/ 3475 w 15311"/>
              <a:gd name="connsiteY10" fmla="*/ 0 h 21600"/>
              <a:gd name="connsiteX0" fmla="*/ 3475 w 15955"/>
              <a:gd name="connsiteY0" fmla="*/ 0 h 21600"/>
              <a:gd name="connsiteX1" fmla="*/ 8508 w 15955"/>
              <a:gd name="connsiteY1" fmla="*/ 8195 h 21600"/>
              <a:gd name="connsiteX2" fmla="*/ 10026 w 15955"/>
              <a:gd name="connsiteY2" fmla="*/ 8353 h 21600"/>
              <a:gd name="connsiteX3" fmla="*/ 13569 w 15955"/>
              <a:gd name="connsiteY3" fmla="*/ 4602 h 21600"/>
              <a:gd name="connsiteX4" fmla="*/ 15875 w 15955"/>
              <a:gd name="connsiteY4" fmla="*/ 10911 h 21600"/>
              <a:gd name="connsiteX5" fmla="*/ 15300 w 15955"/>
              <a:gd name="connsiteY5" fmla="*/ 11652 h 21600"/>
              <a:gd name="connsiteX6" fmla="*/ 14019 w 15955"/>
              <a:gd name="connsiteY6" fmla="*/ 20918 h 21600"/>
              <a:gd name="connsiteX7" fmla="*/ 10306 w 15955"/>
              <a:gd name="connsiteY7" fmla="*/ 15173 h 21600"/>
              <a:gd name="connsiteX8" fmla="*/ 8343 w 15955"/>
              <a:gd name="connsiteY8" fmla="*/ 15408 h 21600"/>
              <a:gd name="connsiteX9" fmla="*/ 3475 w 15955"/>
              <a:gd name="connsiteY9" fmla="*/ 21600 h 21600"/>
              <a:gd name="connsiteX10" fmla="*/ 0 w 15955"/>
              <a:gd name="connsiteY10" fmla="*/ 10800 h 21600"/>
              <a:gd name="connsiteX11" fmla="*/ 3475 w 15955"/>
              <a:gd name="connsiteY11" fmla="*/ 0 h 21600"/>
              <a:gd name="connsiteX0" fmla="*/ 3475 w 15300"/>
              <a:gd name="connsiteY0" fmla="*/ 0 h 21600"/>
              <a:gd name="connsiteX1" fmla="*/ 8508 w 15300"/>
              <a:gd name="connsiteY1" fmla="*/ 8195 h 21600"/>
              <a:gd name="connsiteX2" fmla="*/ 10026 w 15300"/>
              <a:gd name="connsiteY2" fmla="*/ 8353 h 21600"/>
              <a:gd name="connsiteX3" fmla="*/ 13569 w 15300"/>
              <a:gd name="connsiteY3" fmla="*/ 4602 h 21600"/>
              <a:gd name="connsiteX4" fmla="*/ 15300 w 15300"/>
              <a:gd name="connsiteY4" fmla="*/ 11652 h 21600"/>
              <a:gd name="connsiteX5" fmla="*/ 14019 w 15300"/>
              <a:gd name="connsiteY5" fmla="*/ 20918 h 21600"/>
              <a:gd name="connsiteX6" fmla="*/ 10306 w 15300"/>
              <a:gd name="connsiteY6" fmla="*/ 15173 h 21600"/>
              <a:gd name="connsiteX7" fmla="*/ 8343 w 15300"/>
              <a:gd name="connsiteY7" fmla="*/ 15408 h 21600"/>
              <a:gd name="connsiteX8" fmla="*/ 3475 w 15300"/>
              <a:gd name="connsiteY8" fmla="*/ 21600 h 21600"/>
              <a:gd name="connsiteX9" fmla="*/ 0 w 15300"/>
              <a:gd name="connsiteY9" fmla="*/ 10800 h 21600"/>
              <a:gd name="connsiteX10" fmla="*/ 3475 w 15300"/>
              <a:gd name="connsiteY10" fmla="*/ 0 h 21600"/>
              <a:gd name="connsiteX0" fmla="*/ 3475 w 16031"/>
              <a:gd name="connsiteY0" fmla="*/ 0 h 21600"/>
              <a:gd name="connsiteX1" fmla="*/ 8508 w 16031"/>
              <a:gd name="connsiteY1" fmla="*/ 8195 h 21600"/>
              <a:gd name="connsiteX2" fmla="*/ 10026 w 16031"/>
              <a:gd name="connsiteY2" fmla="*/ 8353 h 21600"/>
              <a:gd name="connsiteX3" fmla="*/ 13569 w 16031"/>
              <a:gd name="connsiteY3" fmla="*/ 4602 h 21600"/>
              <a:gd name="connsiteX4" fmla="*/ 16031 w 16031"/>
              <a:gd name="connsiteY4" fmla="*/ 11652 h 21600"/>
              <a:gd name="connsiteX5" fmla="*/ 14019 w 16031"/>
              <a:gd name="connsiteY5" fmla="*/ 20918 h 21600"/>
              <a:gd name="connsiteX6" fmla="*/ 10306 w 16031"/>
              <a:gd name="connsiteY6" fmla="*/ 15173 h 21600"/>
              <a:gd name="connsiteX7" fmla="*/ 8343 w 16031"/>
              <a:gd name="connsiteY7" fmla="*/ 15408 h 21600"/>
              <a:gd name="connsiteX8" fmla="*/ 3475 w 16031"/>
              <a:gd name="connsiteY8" fmla="*/ 21600 h 21600"/>
              <a:gd name="connsiteX9" fmla="*/ 0 w 16031"/>
              <a:gd name="connsiteY9" fmla="*/ 10800 h 21600"/>
              <a:gd name="connsiteX10" fmla="*/ 3475 w 16031"/>
              <a:gd name="connsiteY10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3569 w 16146"/>
              <a:gd name="connsiteY3" fmla="*/ 4602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2894 w 16146"/>
              <a:gd name="connsiteY3" fmla="*/ 3409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5650 w 16146"/>
              <a:gd name="connsiteY3" fmla="*/ 1365 h 21600"/>
              <a:gd name="connsiteX4" fmla="*/ 16031 w 16146"/>
              <a:gd name="connsiteY4" fmla="*/ 11652 h 21600"/>
              <a:gd name="connsiteX5" fmla="*/ 14019 w 16146"/>
              <a:gd name="connsiteY5" fmla="*/ 20918 h 21600"/>
              <a:gd name="connsiteX6" fmla="*/ 10306 w 16146"/>
              <a:gd name="connsiteY6" fmla="*/ 15173 h 21600"/>
              <a:gd name="connsiteX7" fmla="*/ 8343 w 16146"/>
              <a:gd name="connsiteY7" fmla="*/ 15408 h 21600"/>
              <a:gd name="connsiteX8" fmla="*/ 3475 w 16146"/>
              <a:gd name="connsiteY8" fmla="*/ 21600 h 21600"/>
              <a:gd name="connsiteX9" fmla="*/ 0 w 16146"/>
              <a:gd name="connsiteY9" fmla="*/ 10800 h 21600"/>
              <a:gd name="connsiteX10" fmla="*/ 3475 w 16146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5087 w 16059"/>
              <a:gd name="connsiteY3" fmla="*/ 1365 h 21600"/>
              <a:gd name="connsiteX4" fmla="*/ 16031 w 16059"/>
              <a:gd name="connsiteY4" fmla="*/ 11652 h 21600"/>
              <a:gd name="connsiteX5" fmla="*/ 14019 w 16059"/>
              <a:gd name="connsiteY5" fmla="*/ 20918 h 21600"/>
              <a:gd name="connsiteX6" fmla="*/ 10306 w 16059"/>
              <a:gd name="connsiteY6" fmla="*/ 15173 h 21600"/>
              <a:gd name="connsiteX7" fmla="*/ 8343 w 16059"/>
              <a:gd name="connsiteY7" fmla="*/ 15408 h 21600"/>
              <a:gd name="connsiteX8" fmla="*/ 3475 w 16059"/>
              <a:gd name="connsiteY8" fmla="*/ 21600 h 21600"/>
              <a:gd name="connsiteX9" fmla="*/ 0 w 16059"/>
              <a:gd name="connsiteY9" fmla="*/ 10800 h 21600"/>
              <a:gd name="connsiteX10" fmla="*/ 3475 w 16059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3063 w 16059"/>
              <a:gd name="connsiteY3" fmla="*/ 1365 h 21600"/>
              <a:gd name="connsiteX4" fmla="*/ 15087 w 16059"/>
              <a:gd name="connsiteY4" fmla="*/ 1365 h 21600"/>
              <a:gd name="connsiteX5" fmla="*/ 16031 w 16059"/>
              <a:gd name="connsiteY5" fmla="*/ 11652 h 21600"/>
              <a:gd name="connsiteX6" fmla="*/ 14019 w 16059"/>
              <a:gd name="connsiteY6" fmla="*/ 20918 h 21600"/>
              <a:gd name="connsiteX7" fmla="*/ 10306 w 16059"/>
              <a:gd name="connsiteY7" fmla="*/ 15173 h 21600"/>
              <a:gd name="connsiteX8" fmla="*/ 8343 w 16059"/>
              <a:gd name="connsiteY8" fmla="*/ 15408 h 21600"/>
              <a:gd name="connsiteX9" fmla="*/ 3475 w 16059"/>
              <a:gd name="connsiteY9" fmla="*/ 21600 h 21600"/>
              <a:gd name="connsiteX10" fmla="*/ 0 w 16059"/>
              <a:gd name="connsiteY10" fmla="*/ 10800 h 21600"/>
              <a:gd name="connsiteX11" fmla="*/ 3475 w 16059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72"/>
              <a:gd name="connsiteY0" fmla="*/ 0 h 21600"/>
              <a:gd name="connsiteX1" fmla="*/ 8508 w 16072"/>
              <a:gd name="connsiteY1" fmla="*/ 8195 h 21600"/>
              <a:gd name="connsiteX2" fmla="*/ 10026 w 16072"/>
              <a:gd name="connsiteY2" fmla="*/ 8353 h 21600"/>
              <a:gd name="connsiteX3" fmla="*/ 15087 w 16072"/>
              <a:gd name="connsiteY3" fmla="*/ 1365 h 21600"/>
              <a:gd name="connsiteX4" fmla="*/ 16031 w 16072"/>
              <a:gd name="connsiteY4" fmla="*/ 11652 h 21600"/>
              <a:gd name="connsiteX5" fmla="*/ 14413 w 16072"/>
              <a:gd name="connsiteY5" fmla="*/ 20747 h 21600"/>
              <a:gd name="connsiteX6" fmla="*/ 10306 w 16072"/>
              <a:gd name="connsiteY6" fmla="*/ 15173 h 21600"/>
              <a:gd name="connsiteX7" fmla="*/ 8343 w 16072"/>
              <a:gd name="connsiteY7" fmla="*/ 15408 h 21600"/>
              <a:gd name="connsiteX8" fmla="*/ 3475 w 16072"/>
              <a:gd name="connsiteY8" fmla="*/ 21600 h 21600"/>
              <a:gd name="connsiteX9" fmla="*/ 0 w 16072"/>
              <a:gd name="connsiteY9" fmla="*/ 10800 h 21600"/>
              <a:gd name="connsiteX10" fmla="*/ 3475 w 16072"/>
              <a:gd name="connsiteY10" fmla="*/ 0 h 21600"/>
              <a:gd name="connsiteX0" fmla="*/ 3475 w 16035"/>
              <a:gd name="connsiteY0" fmla="*/ 0 h 21600"/>
              <a:gd name="connsiteX1" fmla="*/ 8508 w 16035"/>
              <a:gd name="connsiteY1" fmla="*/ 8195 h 21600"/>
              <a:gd name="connsiteX2" fmla="*/ 10026 w 16035"/>
              <a:gd name="connsiteY2" fmla="*/ 8353 h 21600"/>
              <a:gd name="connsiteX3" fmla="*/ 15087 w 16035"/>
              <a:gd name="connsiteY3" fmla="*/ 1365 h 21600"/>
              <a:gd name="connsiteX4" fmla="*/ 16031 w 16035"/>
              <a:gd name="connsiteY4" fmla="*/ 11652 h 21600"/>
              <a:gd name="connsiteX5" fmla="*/ 15088 w 16035"/>
              <a:gd name="connsiteY5" fmla="*/ 21088 h 21600"/>
              <a:gd name="connsiteX6" fmla="*/ 10306 w 16035"/>
              <a:gd name="connsiteY6" fmla="*/ 15173 h 21600"/>
              <a:gd name="connsiteX7" fmla="*/ 8343 w 16035"/>
              <a:gd name="connsiteY7" fmla="*/ 15408 h 21600"/>
              <a:gd name="connsiteX8" fmla="*/ 3475 w 16035"/>
              <a:gd name="connsiteY8" fmla="*/ 21600 h 21600"/>
              <a:gd name="connsiteX9" fmla="*/ 0 w 16035"/>
              <a:gd name="connsiteY9" fmla="*/ 10800 h 21600"/>
              <a:gd name="connsiteX10" fmla="*/ 3475 w 16035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5087 w 16987"/>
              <a:gd name="connsiteY3" fmla="*/ 136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99"/>
              <a:gd name="connsiteY0" fmla="*/ 26 h 21626"/>
              <a:gd name="connsiteX1" fmla="*/ 8508 w 16999"/>
              <a:gd name="connsiteY1" fmla="*/ 8221 h 21626"/>
              <a:gd name="connsiteX2" fmla="*/ 10026 w 16999"/>
              <a:gd name="connsiteY2" fmla="*/ 8379 h 21626"/>
              <a:gd name="connsiteX3" fmla="*/ 15650 w 16999"/>
              <a:gd name="connsiteY3" fmla="*/ 27 h 21626"/>
              <a:gd name="connsiteX4" fmla="*/ 16987 w 16999"/>
              <a:gd name="connsiteY4" fmla="*/ 11337 h 21626"/>
              <a:gd name="connsiteX5" fmla="*/ 15088 w 16999"/>
              <a:gd name="connsiteY5" fmla="*/ 21114 h 21626"/>
              <a:gd name="connsiteX6" fmla="*/ 10306 w 16999"/>
              <a:gd name="connsiteY6" fmla="*/ 15199 h 21626"/>
              <a:gd name="connsiteX7" fmla="*/ 8343 w 16999"/>
              <a:gd name="connsiteY7" fmla="*/ 15434 h 21626"/>
              <a:gd name="connsiteX8" fmla="*/ 3475 w 16999"/>
              <a:gd name="connsiteY8" fmla="*/ 21626 h 21626"/>
              <a:gd name="connsiteX9" fmla="*/ 0 w 16999"/>
              <a:gd name="connsiteY9" fmla="*/ 10826 h 21626"/>
              <a:gd name="connsiteX10" fmla="*/ 3475 w 16999"/>
              <a:gd name="connsiteY10" fmla="*/ 26 h 21626"/>
              <a:gd name="connsiteX0" fmla="*/ 3475 w 16987"/>
              <a:gd name="connsiteY0" fmla="*/ 26 h 21626"/>
              <a:gd name="connsiteX1" fmla="*/ 8508 w 16987"/>
              <a:gd name="connsiteY1" fmla="*/ 8221 h 21626"/>
              <a:gd name="connsiteX2" fmla="*/ 10026 w 16987"/>
              <a:gd name="connsiteY2" fmla="*/ 8379 h 21626"/>
              <a:gd name="connsiteX3" fmla="*/ 14975 w 16987"/>
              <a:gd name="connsiteY3" fmla="*/ 27 h 21626"/>
              <a:gd name="connsiteX4" fmla="*/ 16987 w 16987"/>
              <a:gd name="connsiteY4" fmla="*/ 11337 h 21626"/>
              <a:gd name="connsiteX5" fmla="*/ 15088 w 16987"/>
              <a:gd name="connsiteY5" fmla="*/ 21114 h 21626"/>
              <a:gd name="connsiteX6" fmla="*/ 10306 w 16987"/>
              <a:gd name="connsiteY6" fmla="*/ 15199 h 21626"/>
              <a:gd name="connsiteX7" fmla="*/ 8343 w 16987"/>
              <a:gd name="connsiteY7" fmla="*/ 15434 h 21626"/>
              <a:gd name="connsiteX8" fmla="*/ 3475 w 16987"/>
              <a:gd name="connsiteY8" fmla="*/ 21626 h 21626"/>
              <a:gd name="connsiteX9" fmla="*/ 0 w 16987"/>
              <a:gd name="connsiteY9" fmla="*/ 10826 h 21626"/>
              <a:gd name="connsiteX10" fmla="*/ 3475 w 16987"/>
              <a:gd name="connsiteY10" fmla="*/ 26 h 21626"/>
              <a:gd name="connsiteX0" fmla="*/ 3475 w 16987"/>
              <a:gd name="connsiteY0" fmla="*/ 223 h 21823"/>
              <a:gd name="connsiteX1" fmla="*/ 8508 w 16987"/>
              <a:gd name="connsiteY1" fmla="*/ 8418 h 21823"/>
              <a:gd name="connsiteX2" fmla="*/ 10026 w 16987"/>
              <a:gd name="connsiteY2" fmla="*/ 8576 h 21823"/>
              <a:gd name="connsiteX3" fmla="*/ 14975 w 16987"/>
              <a:gd name="connsiteY3" fmla="*/ 224 h 21823"/>
              <a:gd name="connsiteX4" fmla="*/ 16987 w 16987"/>
              <a:gd name="connsiteY4" fmla="*/ 11534 h 21823"/>
              <a:gd name="connsiteX5" fmla="*/ 15088 w 16987"/>
              <a:gd name="connsiteY5" fmla="*/ 21311 h 21823"/>
              <a:gd name="connsiteX6" fmla="*/ 10306 w 16987"/>
              <a:gd name="connsiteY6" fmla="*/ 15396 h 21823"/>
              <a:gd name="connsiteX7" fmla="*/ 8343 w 16987"/>
              <a:gd name="connsiteY7" fmla="*/ 15631 h 21823"/>
              <a:gd name="connsiteX8" fmla="*/ 3475 w 16987"/>
              <a:gd name="connsiteY8" fmla="*/ 21823 h 21823"/>
              <a:gd name="connsiteX9" fmla="*/ 0 w 16987"/>
              <a:gd name="connsiteY9" fmla="*/ 11023 h 21823"/>
              <a:gd name="connsiteX10" fmla="*/ 3475 w 16987"/>
              <a:gd name="connsiteY10" fmla="*/ 223 h 21823"/>
              <a:gd name="connsiteX0" fmla="*/ 3475 w 16987"/>
              <a:gd name="connsiteY0" fmla="*/ 675 h 22275"/>
              <a:gd name="connsiteX1" fmla="*/ 8508 w 16987"/>
              <a:gd name="connsiteY1" fmla="*/ 8870 h 22275"/>
              <a:gd name="connsiteX2" fmla="*/ 10026 w 16987"/>
              <a:gd name="connsiteY2" fmla="*/ 9028 h 22275"/>
              <a:gd name="connsiteX3" fmla="*/ 14975 w 16987"/>
              <a:gd name="connsiteY3" fmla="*/ 676 h 22275"/>
              <a:gd name="connsiteX4" fmla="*/ 16987 w 16987"/>
              <a:gd name="connsiteY4" fmla="*/ 11986 h 22275"/>
              <a:gd name="connsiteX5" fmla="*/ 15088 w 16987"/>
              <a:gd name="connsiteY5" fmla="*/ 21763 h 22275"/>
              <a:gd name="connsiteX6" fmla="*/ 10306 w 16987"/>
              <a:gd name="connsiteY6" fmla="*/ 15848 h 22275"/>
              <a:gd name="connsiteX7" fmla="*/ 8343 w 16987"/>
              <a:gd name="connsiteY7" fmla="*/ 16083 h 22275"/>
              <a:gd name="connsiteX8" fmla="*/ 3475 w 16987"/>
              <a:gd name="connsiteY8" fmla="*/ 22275 h 22275"/>
              <a:gd name="connsiteX9" fmla="*/ 0 w 16987"/>
              <a:gd name="connsiteY9" fmla="*/ 11475 h 22275"/>
              <a:gd name="connsiteX10" fmla="*/ 3475 w 16987"/>
              <a:gd name="connsiteY10" fmla="*/ 675 h 22275"/>
              <a:gd name="connsiteX0" fmla="*/ 3475 w 17067"/>
              <a:gd name="connsiteY0" fmla="*/ 224 h 21824"/>
              <a:gd name="connsiteX1" fmla="*/ 8508 w 17067"/>
              <a:gd name="connsiteY1" fmla="*/ 8419 h 21824"/>
              <a:gd name="connsiteX2" fmla="*/ 10026 w 17067"/>
              <a:gd name="connsiteY2" fmla="*/ 8577 h 21824"/>
              <a:gd name="connsiteX3" fmla="*/ 14975 w 17067"/>
              <a:gd name="connsiteY3" fmla="*/ 225 h 21824"/>
              <a:gd name="connsiteX4" fmla="*/ 16987 w 17067"/>
              <a:gd name="connsiteY4" fmla="*/ 11535 h 21824"/>
              <a:gd name="connsiteX5" fmla="*/ 15088 w 17067"/>
              <a:gd name="connsiteY5" fmla="*/ 21312 h 21824"/>
              <a:gd name="connsiteX6" fmla="*/ 10306 w 17067"/>
              <a:gd name="connsiteY6" fmla="*/ 15397 h 21824"/>
              <a:gd name="connsiteX7" fmla="*/ 8343 w 17067"/>
              <a:gd name="connsiteY7" fmla="*/ 15632 h 21824"/>
              <a:gd name="connsiteX8" fmla="*/ 3475 w 17067"/>
              <a:gd name="connsiteY8" fmla="*/ 21824 h 21824"/>
              <a:gd name="connsiteX9" fmla="*/ 0 w 17067"/>
              <a:gd name="connsiteY9" fmla="*/ 11024 h 21824"/>
              <a:gd name="connsiteX10" fmla="*/ 3475 w 17067"/>
              <a:gd name="connsiteY10" fmla="*/ 224 h 21824"/>
              <a:gd name="connsiteX0" fmla="*/ 3475 w 17067"/>
              <a:gd name="connsiteY0" fmla="*/ 0 h 21600"/>
              <a:gd name="connsiteX1" fmla="*/ 8508 w 17067"/>
              <a:gd name="connsiteY1" fmla="*/ 8195 h 21600"/>
              <a:gd name="connsiteX2" fmla="*/ 10026 w 17067"/>
              <a:gd name="connsiteY2" fmla="*/ 8353 h 21600"/>
              <a:gd name="connsiteX3" fmla="*/ 14975 w 17067"/>
              <a:gd name="connsiteY3" fmla="*/ 1 h 21600"/>
              <a:gd name="connsiteX4" fmla="*/ 16987 w 17067"/>
              <a:gd name="connsiteY4" fmla="*/ 11311 h 21600"/>
              <a:gd name="connsiteX5" fmla="*/ 15088 w 17067"/>
              <a:gd name="connsiteY5" fmla="*/ 21088 h 21600"/>
              <a:gd name="connsiteX6" fmla="*/ 10306 w 17067"/>
              <a:gd name="connsiteY6" fmla="*/ 15173 h 21600"/>
              <a:gd name="connsiteX7" fmla="*/ 8343 w 17067"/>
              <a:gd name="connsiteY7" fmla="*/ 15408 h 21600"/>
              <a:gd name="connsiteX8" fmla="*/ 3475 w 17067"/>
              <a:gd name="connsiteY8" fmla="*/ 21600 h 21600"/>
              <a:gd name="connsiteX9" fmla="*/ 0 w 17067"/>
              <a:gd name="connsiteY9" fmla="*/ 10800 h 21600"/>
              <a:gd name="connsiteX10" fmla="*/ 3475 w 1706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75 w 16987"/>
              <a:gd name="connsiteY3" fmla="*/ 1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8"/>
              <a:gd name="connsiteY0" fmla="*/ 0 h 21600"/>
              <a:gd name="connsiteX1" fmla="*/ 8508 w 16988"/>
              <a:gd name="connsiteY1" fmla="*/ 8195 h 21600"/>
              <a:gd name="connsiteX2" fmla="*/ 10026 w 16988"/>
              <a:gd name="connsiteY2" fmla="*/ 8353 h 21600"/>
              <a:gd name="connsiteX3" fmla="*/ 14919 w 16988"/>
              <a:gd name="connsiteY3" fmla="*/ 1535 h 21600"/>
              <a:gd name="connsiteX4" fmla="*/ 16987 w 16988"/>
              <a:gd name="connsiteY4" fmla="*/ 11311 h 21600"/>
              <a:gd name="connsiteX5" fmla="*/ 15144 w 16988"/>
              <a:gd name="connsiteY5" fmla="*/ 20406 h 21600"/>
              <a:gd name="connsiteX6" fmla="*/ 10306 w 16988"/>
              <a:gd name="connsiteY6" fmla="*/ 15173 h 21600"/>
              <a:gd name="connsiteX7" fmla="*/ 8343 w 16988"/>
              <a:gd name="connsiteY7" fmla="*/ 15408 h 21600"/>
              <a:gd name="connsiteX8" fmla="*/ 3475 w 16988"/>
              <a:gd name="connsiteY8" fmla="*/ 21600 h 21600"/>
              <a:gd name="connsiteX9" fmla="*/ 0 w 16988"/>
              <a:gd name="connsiteY9" fmla="*/ 10800 h 21600"/>
              <a:gd name="connsiteX10" fmla="*/ 3475 w 16988"/>
              <a:gd name="connsiteY10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8" h="21600">
                <a:moveTo>
                  <a:pt x="3475" y="0"/>
                </a:moveTo>
                <a:lnTo>
                  <a:pt x="8508" y="8195"/>
                </a:lnTo>
                <a:lnTo>
                  <a:pt x="10026" y="8353"/>
                </a:lnTo>
                <a:cubicBezTo>
                  <a:pt x="11123" y="7215"/>
                  <a:pt x="12850" y="1667"/>
                  <a:pt x="14919" y="1535"/>
                </a:cubicBezTo>
                <a:cubicBezTo>
                  <a:pt x="16764" y="3790"/>
                  <a:pt x="16950" y="8166"/>
                  <a:pt x="16987" y="11311"/>
                </a:cubicBezTo>
                <a:cubicBezTo>
                  <a:pt x="17024" y="14456"/>
                  <a:pt x="16211" y="18910"/>
                  <a:pt x="15144" y="20406"/>
                </a:cubicBezTo>
                <a:cubicBezTo>
                  <a:pt x="12987" y="19912"/>
                  <a:pt x="11675" y="17031"/>
                  <a:pt x="10306" y="15173"/>
                </a:cubicBezTo>
                <a:lnTo>
                  <a:pt x="8343" y="15408"/>
                </a:ln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rgbClr val="5EA2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roomdiagram: Scheidingslijn 5"/>
          <p:cNvSpPr/>
          <p:nvPr/>
        </p:nvSpPr>
        <p:spPr>
          <a:xfrm>
            <a:off x="3724898" y="3056255"/>
            <a:ext cx="446920" cy="21057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592 h 22192"/>
              <a:gd name="connsiteX1" fmla="*/ 9735 w 21600"/>
              <a:gd name="connsiteY1" fmla="*/ 0 h 22192"/>
              <a:gd name="connsiteX2" fmla="*/ 18125 w 21600"/>
              <a:gd name="connsiteY2" fmla="*/ 592 h 22192"/>
              <a:gd name="connsiteX3" fmla="*/ 21600 w 21600"/>
              <a:gd name="connsiteY3" fmla="*/ 11392 h 22192"/>
              <a:gd name="connsiteX4" fmla="*/ 18125 w 21600"/>
              <a:gd name="connsiteY4" fmla="*/ 22192 h 22192"/>
              <a:gd name="connsiteX5" fmla="*/ 3475 w 21600"/>
              <a:gd name="connsiteY5" fmla="*/ 22192 h 22192"/>
              <a:gd name="connsiteX6" fmla="*/ 0 w 21600"/>
              <a:gd name="connsiteY6" fmla="*/ 11392 h 22192"/>
              <a:gd name="connsiteX7" fmla="*/ 3475 w 21600"/>
              <a:gd name="connsiteY7" fmla="*/ 592 h 22192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3475 w 21600"/>
              <a:gd name="connsiteY5" fmla="*/ 21600 h 21600"/>
              <a:gd name="connsiteX6" fmla="*/ 0 w 21600"/>
              <a:gd name="connsiteY6" fmla="*/ 10800 h 21600"/>
              <a:gd name="connsiteX7" fmla="*/ 3475 w 21600"/>
              <a:gd name="connsiteY7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8342 w 21600"/>
              <a:gd name="connsiteY5" fmla="*/ 20522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0480 w 21600"/>
              <a:gd name="connsiteY5" fmla="*/ 15749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5200 w 21600"/>
              <a:gd name="connsiteY5" fmla="*/ 19775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4525 w 21600"/>
              <a:gd name="connsiteY5" fmla="*/ 16366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3513 w 21600"/>
              <a:gd name="connsiteY2" fmla="*/ 5115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526 w 21600"/>
              <a:gd name="connsiteY2" fmla="*/ 8524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3625 w 21600"/>
              <a:gd name="connsiteY6" fmla="*/ 14321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0026 w 21600"/>
              <a:gd name="connsiteY2" fmla="*/ 8353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725"/>
              <a:gd name="connsiteY0" fmla="*/ 0 h 21600"/>
              <a:gd name="connsiteX1" fmla="*/ 8508 w 21725"/>
              <a:gd name="connsiteY1" fmla="*/ 8195 h 21600"/>
              <a:gd name="connsiteX2" fmla="*/ 10026 w 21725"/>
              <a:gd name="connsiteY2" fmla="*/ 8353 h 21600"/>
              <a:gd name="connsiteX3" fmla="*/ 18125 w 21725"/>
              <a:gd name="connsiteY3" fmla="*/ 0 h 21600"/>
              <a:gd name="connsiteX4" fmla="*/ 21600 w 21725"/>
              <a:gd name="connsiteY4" fmla="*/ 10800 h 21600"/>
              <a:gd name="connsiteX5" fmla="*/ 14019 w 21725"/>
              <a:gd name="connsiteY5" fmla="*/ 20918 h 21600"/>
              <a:gd name="connsiteX6" fmla="*/ 10306 w 21725"/>
              <a:gd name="connsiteY6" fmla="*/ 15173 h 21600"/>
              <a:gd name="connsiteX7" fmla="*/ 8343 w 21725"/>
              <a:gd name="connsiteY7" fmla="*/ 15408 h 21600"/>
              <a:gd name="connsiteX8" fmla="*/ 3475 w 21725"/>
              <a:gd name="connsiteY8" fmla="*/ 21600 h 21600"/>
              <a:gd name="connsiteX9" fmla="*/ 0 w 21725"/>
              <a:gd name="connsiteY9" fmla="*/ 10800 h 21600"/>
              <a:gd name="connsiteX10" fmla="*/ 3475 w 21725"/>
              <a:gd name="connsiteY10" fmla="*/ 0 h 21600"/>
              <a:gd name="connsiteX0" fmla="*/ 3475 w 18635"/>
              <a:gd name="connsiteY0" fmla="*/ 0 h 21600"/>
              <a:gd name="connsiteX1" fmla="*/ 8508 w 18635"/>
              <a:gd name="connsiteY1" fmla="*/ 8195 h 21600"/>
              <a:gd name="connsiteX2" fmla="*/ 10026 w 18635"/>
              <a:gd name="connsiteY2" fmla="*/ 8353 h 21600"/>
              <a:gd name="connsiteX3" fmla="*/ 18125 w 18635"/>
              <a:gd name="connsiteY3" fmla="*/ 0 h 21600"/>
              <a:gd name="connsiteX4" fmla="*/ 15300 w 18635"/>
              <a:gd name="connsiteY4" fmla="*/ 11652 h 21600"/>
              <a:gd name="connsiteX5" fmla="*/ 14019 w 18635"/>
              <a:gd name="connsiteY5" fmla="*/ 20918 h 21600"/>
              <a:gd name="connsiteX6" fmla="*/ 10306 w 18635"/>
              <a:gd name="connsiteY6" fmla="*/ 15173 h 21600"/>
              <a:gd name="connsiteX7" fmla="*/ 8343 w 18635"/>
              <a:gd name="connsiteY7" fmla="*/ 15408 h 21600"/>
              <a:gd name="connsiteX8" fmla="*/ 3475 w 18635"/>
              <a:gd name="connsiteY8" fmla="*/ 21600 h 21600"/>
              <a:gd name="connsiteX9" fmla="*/ 0 w 18635"/>
              <a:gd name="connsiteY9" fmla="*/ 10800 h 21600"/>
              <a:gd name="connsiteX10" fmla="*/ 3475 w 18635"/>
              <a:gd name="connsiteY10" fmla="*/ 0 h 21600"/>
              <a:gd name="connsiteX0" fmla="*/ 3475 w 15311"/>
              <a:gd name="connsiteY0" fmla="*/ 0 h 21600"/>
              <a:gd name="connsiteX1" fmla="*/ 8508 w 15311"/>
              <a:gd name="connsiteY1" fmla="*/ 8195 h 21600"/>
              <a:gd name="connsiteX2" fmla="*/ 10026 w 15311"/>
              <a:gd name="connsiteY2" fmla="*/ 8353 h 21600"/>
              <a:gd name="connsiteX3" fmla="*/ 13569 w 15311"/>
              <a:gd name="connsiteY3" fmla="*/ 4602 h 21600"/>
              <a:gd name="connsiteX4" fmla="*/ 15300 w 15311"/>
              <a:gd name="connsiteY4" fmla="*/ 11652 h 21600"/>
              <a:gd name="connsiteX5" fmla="*/ 14019 w 15311"/>
              <a:gd name="connsiteY5" fmla="*/ 20918 h 21600"/>
              <a:gd name="connsiteX6" fmla="*/ 10306 w 15311"/>
              <a:gd name="connsiteY6" fmla="*/ 15173 h 21600"/>
              <a:gd name="connsiteX7" fmla="*/ 8343 w 15311"/>
              <a:gd name="connsiteY7" fmla="*/ 15408 h 21600"/>
              <a:gd name="connsiteX8" fmla="*/ 3475 w 15311"/>
              <a:gd name="connsiteY8" fmla="*/ 21600 h 21600"/>
              <a:gd name="connsiteX9" fmla="*/ 0 w 15311"/>
              <a:gd name="connsiteY9" fmla="*/ 10800 h 21600"/>
              <a:gd name="connsiteX10" fmla="*/ 3475 w 15311"/>
              <a:gd name="connsiteY10" fmla="*/ 0 h 21600"/>
              <a:gd name="connsiteX0" fmla="*/ 3475 w 15955"/>
              <a:gd name="connsiteY0" fmla="*/ 0 h 21600"/>
              <a:gd name="connsiteX1" fmla="*/ 8508 w 15955"/>
              <a:gd name="connsiteY1" fmla="*/ 8195 h 21600"/>
              <a:gd name="connsiteX2" fmla="*/ 10026 w 15955"/>
              <a:gd name="connsiteY2" fmla="*/ 8353 h 21600"/>
              <a:gd name="connsiteX3" fmla="*/ 13569 w 15955"/>
              <a:gd name="connsiteY3" fmla="*/ 4602 h 21600"/>
              <a:gd name="connsiteX4" fmla="*/ 15875 w 15955"/>
              <a:gd name="connsiteY4" fmla="*/ 10911 h 21600"/>
              <a:gd name="connsiteX5" fmla="*/ 15300 w 15955"/>
              <a:gd name="connsiteY5" fmla="*/ 11652 h 21600"/>
              <a:gd name="connsiteX6" fmla="*/ 14019 w 15955"/>
              <a:gd name="connsiteY6" fmla="*/ 20918 h 21600"/>
              <a:gd name="connsiteX7" fmla="*/ 10306 w 15955"/>
              <a:gd name="connsiteY7" fmla="*/ 15173 h 21600"/>
              <a:gd name="connsiteX8" fmla="*/ 8343 w 15955"/>
              <a:gd name="connsiteY8" fmla="*/ 15408 h 21600"/>
              <a:gd name="connsiteX9" fmla="*/ 3475 w 15955"/>
              <a:gd name="connsiteY9" fmla="*/ 21600 h 21600"/>
              <a:gd name="connsiteX10" fmla="*/ 0 w 15955"/>
              <a:gd name="connsiteY10" fmla="*/ 10800 h 21600"/>
              <a:gd name="connsiteX11" fmla="*/ 3475 w 15955"/>
              <a:gd name="connsiteY11" fmla="*/ 0 h 21600"/>
              <a:gd name="connsiteX0" fmla="*/ 3475 w 15300"/>
              <a:gd name="connsiteY0" fmla="*/ 0 h 21600"/>
              <a:gd name="connsiteX1" fmla="*/ 8508 w 15300"/>
              <a:gd name="connsiteY1" fmla="*/ 8195 h 21600"/>
              <a:gd name="connsiteX2" fmla="*/ 10026 w 15300"/>
              <a:gd name="connsiteY2" fmla="*/ 8353 h 21600"/>
              <a:gd name="connsiteX3" fmla="*/ 13569 w 15300"/>
              <a:gd name="connsiteY3" fmla="*/ 4602 h 21600"/>
              <a:gd name="connsiteX4" fmla="*/ 15300 w 15300"/>
              <a:gd name="connsiteY4" fmla="*/ 11652 h 21600"/>
              <a:gd name="connsiteX5" fmla="*/ 14019 w 15300"/>
              <a:gd name="connsiteY5" fmla="*/ 20918 h 21600"/>
              <a:gd name="connsiteX6" fmla="*/ 10306 w 15300"/>
              <a:gd name="connsiteY6" fmla="*/ 15173 h 21600"/>
              <a:gd name="connsiteX7" fmla="*/ 8343 w 15300"/>
              <a:gd name="connsiteY7" fmla="*/ 15408 h 21600"/>
              <a:gd name="connsiteX8" fmla="*/ 3475 w 15300"/>
              <a:gd name="connsiteY8" fmla="*/ 21600 h 21600"/>
              <a:gd name="connsiteX9" fmla="*/ 0 w 15300"/>
              <a:gd name="connsiteY9" fmla="*/ 10800 h 21600"/>
              <a:gd name="connsiteX10" fmla="*/ 3475 w 15300"/>
              <a:gd name="connsiteY10" fmla="*/ 0 h 21600"/>
              <a:gd name="connsiteX0" fmla="*/ 3475 w 16031"/>
              <a:gd name="connsiteY0" fmla="*/ 0 h 21600"/>
              <a:gd name="connsiteX1" fmla="*/ 8508 w 16031"/>
              <a:gd name="connsiteY1" fmla="*/ 8195 h 21600"/>
              <a:gd name="connsiteX2" fmla="*/ 10026 w 16031"/>
              <a:gd name="connsiteY2" fmla="*/ 8353 h 21600"/>
              <a:gd name="connsiteX3" fmla="*/ 13569 w 16031"/>
              <a:gd name="connsiteY3" fmla="*/ 4602 h 21600"/>
              <a:gd name="connsiteX4" fmla="*/ 16031 w 16031"/>
              <a:gd name="connsiteY4" fmla="*/ 11652 h 21600"/>
              <a:gd name="connsiteX5" fmla="*/ 14019 w 16031"/>
              <a:gd name="connsiteY5" fmla="*/ 20918 h 21600"/>
              <a:gd name="connsiteX6" fmla="*/ 10306 w 16031"/>
              <a:gd name="connsiteY6" fmla="*/ 15173 h 21600"/>
              <a:gd name="connsiteX7" fmla="*/ 8343 w 16031"/>
              <a:gd name="connsiteY7" fmla="*/ 15408 h 21600"/>
              <a:gd name="connsiteX8" fmla="*/ 3475 w 16031"/>
              <a:gd name="connsiteY8" fmla="*/ 21600 h 21600"/>
              <a:gd name="connsiteX9" fmla="*/ 0 w 16031"/>
              <a:gd name="connsiteY9" fmla="*/ 10800 h 21600"/>
              <a:gd name="connsiteX10" fmla="*/ 3475 w 16031"/>
              <a:gd name="connsiteY10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3569 w 16146"/>
              <a:gd name="connsiteY3" fmla="*/ 4602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2894 w 16146"/>
              <a:gd name="connsiteY3" fmla="*/ 3409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5650 w 16146"/>
              <a:gd name="connsiteY3" fmla="*/ 1365 h 21600"/>
              <a:gd name="connsiteX4" fmla="*/ 16031 w 16146"/>
              <a:gd name="connsiteY4" fmla="*/ 11652 h 21600"/>
              <a:gd name="connsiteX5" fmla="*/ 14019 w 16146"/>
              <a:gd name="connsiteY5" fmla="*/ 20918 h 21600"/>
              <a:gd name="connsiteX6" fmla="*/ 10306 w 16146"/>
              <a:gd name="connsiteY6" fmla="*/ 15173 h 21600"/>
              <a:gd name="connsiteX7" fmla="*/ 8343 w 16146"/>
              <a:gd name="connsiteY7" fmla="*/ 15408 h 21600"/>
              <a:gd name="connsiteX8" fmla="*/ 3475 w 16146"/>
              <a:gd name="connsiteY8" fmla="*/ 21600 h 21600"/>
              <a:gd name="connsiteX9" fmla="*/ 0 w 16146"/>
              <a:gd name="connsiteY9" fmla="*/ 10800 h 21600"/>
              <a:gd name="connsiteX10" fmla="*/ 3475 w 16146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5087 w 16059"/>
              <a:gd name="connsiteY3" fmla="*/ 1365 h 21600"/>
              <a:gd name="connsiteX4" fmla="*/ 16031 w 16059"/>
              <a:gd name="connsiteY4" fmla="*/ 11652 h 21600"/>
              <a:gd name="connsiteX5" fmla="*/ 14019 w 16059"/>
              <a:gd name="connsiteY5" fmla="*/ 20918 h 21600"/>
              <a:gd name="connsiteX6" fmla="*/ 10306 w 16059"/>
              <a:gd name="connsiteY6" fmla="*/ 15173 h 21600"/>
              <a:gd name="connsiteX7" fmla="*/ 8343 w 16059"/>
              <a:gd name="connsiteY7" fmla="*/ 15408 h 21600"/>
              <a:gd name="connsiteX8" fmla="*/ 3475 w 16059"/>
              <a:gd name="connsiteY8" fmla="*/ 21600 h 21600"/>
              <a:gd name="connsiteX9" fmla="*/ 0 w 16059"/>
              <a:gd name="connsiteY9" fmla="*/ 10800 h 21600"/>
              <a:gd name="connsiteX10" fmla="*/ 3475 w 16059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3063 w 16059"/>
              <a:gd name="connsiteY3" fmla="*/ 1365 h 21600"/>
              <a:gd name="connsiteX4" fmla="*/ 15087 w 16059"/>
              <a:gd name="connsiteY4" fmla="*/ 1365 h 21600"/>
              <a:gd name="connsiteX5" fmla="*/ 16031 w 16059"/>
              <a:gd name="connsiteY5" fmla="*/ 11652 h 21600"/>
              <a:gd name="connsiteX6" fmla="*/ 14019 w 16059"/>
              <a:gd name="connsiteY6" fmla="*/ 20918 h 21600"/>
              <a:gd name="connsiteX7" fmla="*/ 10306 w 16059"/>
              <a:gd name="connsiteY7" fmla="*/ 15173 h 21600"/>
              <a:gd name="connsiteX8" fmla="*/ 8343 w 16059"/>
              <a:gd name="connsiteY8" fmla="*/ 15408 h 21600"/>
              <a:gd name="connsiteX9" fmla="*/ 3475 w 16059"/>
              <a:gd name="connsiteY9" fmla="*/ 21600 h 21600"/>
              <a:gd name="connsiteX10" fmla="*/ 0 w 16059"/>
              <a:gd name="connsiteY10" fmla="*/ 10800 h 21600"/>
              <a:gd name="connsiteX11" fmla="*/ 3475 w 16059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72"/>
              <a:gd name="connsiteY0" fmla="*/ 0 h 21600"/>
              <a:gd name="connsiteX1" fmla="*/ 8508 w 16072"/>
              <a:gd name="connsiteY1" fmla="*/ 8195 h 21600"/>
              <a:gd name="connsiteX2" fmla="*/ 10026 w 16072"/>
              <a:gd name="connsiteY2" fmla="*/ 8353 h 21600"/>
              <a:gd name="connsiteX3" fmla="*/ 15087 w 16072"/>
              <a:gd name="connsiteY3" fmla="*/ 1365 h 21600"/>
              <a:gd name="connsiteX4" fmla="*/ 16031 w 16072"/>
              <a:gd name="connsiteY4" fmla="*/ 11652 h 21600"/>
              <a:gd name="connsiteX5" fmla="*/ 14413 w 16072"/>
              <a:gd name="connsiteY5" fmla="*/ 20747 h 21600"/>
              <a:gd name="connsiteX6" fmla="*/ 10306 w 16072"/>
              <a:gd name="connsiteY6" fmla="*/ 15173 h 21600"/>
              <a:gd name="connsiteX7" fmla="*/ 8343 w 16072"/>
              <a:gd name="connsiteY7" fmla="*/ 15408 h 21600"/>
              <a:gd name="connsiteX8" fmla="*/ 3475 w 16072"/>
              <a:gd name="connsiteY8" fmla="*/ 21600 h 21600"/>
              <a:gd name="connsiteX9" fmla="*/ 0 w 16072"/>
              <a:gd name="connsiteY9" fmla="*/ 10800 h 21600"/>
              <a:gd name="connsiteX10" fmla="*/ 3475 w 16072"/>
              <a:gd name="connsiteY10" fmla="*/ 0 h 21600"/>
              <a:gd name="connsiteX0" fmla="*/ 3475 w 16035"/>
              <a:gd name="connsiteY0" fmla="*/ 0 h 21600"/>
              <a:gd name="connsiteX1" fmla="*/ 8508 w 16035"/>
              <a:gd name="connsiteY1" fmla="*/ 8195 h 21600"/>
              <a:gd name="connsiteX2" fmla="*/ 10026 w 16035"/>
              <a:gd name="connsiteY2" fmla="*/ 8353 h 21600"/>
              <a:gd name="connsiteX3" fmla="*/ 15087 w 16035"/>
              <a:gd name="connsiteY3" fmla="*/ 1365 h 21600"/>
              <a:gd name="connsiteX4" fmla="*/ 16031 w 16035"/>
              <a:gd name="connsiteY4" fmla="*/ 11652 h 21600"/>
              <a:gd name="connsiteX5" fmla="*/ 15088 w 16035"/>
              <a:gd name="connsiteY5" fmla="*/ 21088 h 21600"/>
              <a:gd name="connsiteX6" fmla="*/ 10306 w 16035"/>
              <a:gd name="connsiteY6" fmla="*/ 15173 h 21600"/>
              <a:gd name="connsiteX7" fmla="*/ 8343 w 16035"/>
              <a:gd name="connsiteY7" fmla="*/ 15408 h 21600"/>
              <a:gd name="connsiteX8" fmla="*/ 3475 w 16035"/>
              <a:gd name="connsiteY8" fmla="*/ 21600 h 21600"/>
              <a:gd name="connsiteX9" fmla="*/ 0 w 16035"/>
              <a:gd name="connsiteY9" fmla="*/ 10800 h 21600"/>
              <a:gd name="connsiteX10" fmla="*/ 3475 w 16035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5087 w 16987"/>
              <a:gd name="connsiteY3" fmla="*/ 136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99"/>
              <a:gd name="connsiteY0" fmla="*/ 26 h 21626"/>
              <a:gd name="connsiteX1" fmla="*/ 8508 w 16999"/>
              <a:gd name="connsiteY1" fmla="*/ 8221 h 21626"/>
              <a:gd name="connsiteX2" fmla="*/ 10026 w 16999"/>
              <a:gd name="connsiteY2" fmla="*/ 8379 h 21626"/>
              <a:gd name="connsiteX3" fmla="*/ 15650 w 16999"/>
              <a:gd name="connsiteY3" fmla="*/ 27 h 21626"/>
              <a:gd name="connsiteX4" fmla="*/ 16987 w 16999"/>
              <a:gd name="connsiteY4" fmla="*/ 11337 h 21626"/>
              <a:gd name="connsiteX5" fmla="*/ 15088 w 16999"/>
              <a:gd name="connsiteY5" fmla="*/ 21114 h 21626"/>
              <a:gd name="connsiteX6" fmla="*/ 10306 w 16999"/>
              <a:gd name="connsiteY6" fmla="*/ 15199 h 21626"/>
              <a:gd name="connsiteX7" fmla="*/ 8343 w 16999"/>
              <a:gd name="connsiteY7" fmla="*/ 15434 h 21626"/>
              <a:gd name="connsiteX8" fmla="*/ 3475 w 16999"/>
              <a:gd name="connsiteY8" fmla="*/ 21626 h 21626"/>
              <a:gd name="connsiteX9" fmla="*/ 0 w 16999"/>
              <a:gd name="connsiteY9" fmla="*/ 10826 h 21626"/>
              <a:gd name="connsiteX10" fmla="*/ 3475 w 16999"/>
              <a:gd name="connsiteY10" fmla="*/ 26 h 21626"/>
              <a:gd name="connsiteX0" fmla="*/ 3475 w 16987"/>
              <a:gd name="connsiteY0" fmla="*/ 26 h 21626"/>
              <a:gd name="connsiteX1" fmla="*/ 8508 w 16987"/>
              <a:gd name="connsiteY1" fmla="*/ 8221 h 21626"/>
              <a:gd name="connsiteX2" fmla="*/ 10026 w 16987"/>
              <a:gd name="connsiteY2" fmla="*/ 8379 h 21626"/>
              <a:gd name="connsiteX3" fmla="*/ 14975 w 16987"/>
              <a:gd name="connsiteY3" fmla="*/ 27 h 21626"/>
              <a:gd name="connsiteX4" fmla="*/ 16987 w 16987"/>
              <a:gd name="connsiteY4" fmla="*/ 11337 h 21626"/>
              <a:gd name="connsiteX5" fmla="*/ 15088 w 16987"/>
              <a:gd name="connsiteY5" fmla="*/ 21114 h 21626"/>
              <a:gd name="connsiteX6" fmla="*/ 10306 w 16987"/>
              <a:gd name="connsiteY6" fmla="*/ 15199 h 21626"/>
              <a:gd name="connsiteX7" fmla="*/ 8343 w 16987"/>
              <a:gd name="connsiteY7" fmla="*/ 15434 h 21626"/>
              <a:gd name="connsiteX8" fmla="*/ 3475 w 16987"/>
              <a:gd name="connsiteY8" fmla="*/ 21626 h 21626"/>
              <a:gd name="connsiteX9" fmla="*/ 0 w 16987"/>
              <a:gd name="connsiteY9" fmla="*/ 10826 h 21626"/>
              <a:gd name="connsiteX10" fmla="*/ 3475 w 16987"/>
              <a:gd name="connsiteY10" fmla="*/ 26 h 21626"/>
              <a:gd name="connsiteX0" fmla="*/ 3475 w 16987"/>
              <a:gd name="connsiteY0" fmla="*/ 223 h 21823"/>
              <a:gd name="connsiteX1" fmla="*/ 8508 w 16987"/>
              <a:gd name="connsiteY1" fmla="*/ 8418 h 21823"/>
              <a:gd name="connsiteX2" fmla="*/ 10026 w 16987"/>
              <a:gd name="connsiteY2" fmla="*/ 8576 h 21823"/>
              <a:gd name="connsiteX3" fmla="*/ 14975 w 16987"/>
              <a:gd name="connsiteY3" fmla="*/ 224 h 21823"/>
              <a:gd name="connsiteX4" fmla="*/ 16987 w 16987"/>
              <a:gd name="connsiteY4" fmla="*/ 11534 h 21823"/>
              <a:gd name="connsiteX5" fmla="*/ 15088 w 16987"/>
              <a:gd name="connsiteY5" fmla="*/ 21311 h 21823"/>
              <a:gd name="connsiteX6" fmla="*/ 10306 w 16987"/>
              <a:gd name="connsiteY6" fmla="*/ 15396 h 21823"/>
              <a:gd name="connsiteX7" fmla="*/ 8343 w 16987"/>
              <a:gd name="connsiteY7" fmla="*/ 15631 h 21823"/>
              <a:gd name="connsiteX8" fmla="*/ 3475 w 16987"/>
              <a:gd name="connsiteY8" fmla="*/ 21823 h 21823"/>
              <a:gd name="connsiteX9" fmla="*/ 0 w 16987"/>
              <a:gd name="connsiteY9" fmla="*/ 11023 h 21823"/>
              <a:gd name="connsiteX10" fmla="*/ 3475 w 16987"/>
              <a:gd name="connsiteY10" fmla="*/ 223 h 21823"/>
              <a:gd name="connsiteX0" fmla="*/ 3475 w 16987"/>
              <a:gd name="connsiteY0" fmla="*/ 675 h 22275"/>
              <a:gd name="connsiteX1" fmla="*/ 8508 w 16987"/>
              <a:gd name="connsiteY1" fmla="*/ 8870 h 22275"/>
              <a:gd name="connsiteX2" fmla="*/ 10026 w 16987"/>
              <a:gd name="connsiteY2" fmla="*/ 9028 h 22275"/>
              <a:gd name="connsiteX3" fmla="*/ 14975 w 16987"/>
              <a:gd name="connsiteY3" fmla="*/ 676 h 22275"/>
              <a:gd name="connsiteX4" fmla="*/ 16987 w 16987"/>
              <a:gd name="connsiteY4" fmla="*/ 11986 h 22275"/>
              <a:gd name="connsiteX5" fmla="*/ 15088 w 16987"/>
              <a:gd name="connsiteY5" fmla="*/ 21763 h 22275"/>
              <a:gd name="connsiteX6" fmla="*/ 10306 w 16987"/>
              <a:gd name="connsiteY6" fmla="*/ 15848 h 22275"/>
              <a:gd name="connsiteX7" fmla="*/ 8343 w 16987"/>
              <a:gd name="connsiteY7" fmla="*/ 16083 h 22275"/>
              <a:gd name="connsiteX8" fmla="*/ 3475 w 16987"/>
              <a:gd name="connsiteY8" fmla="*/ 22275 h 22275"/>
              <a:gd name="connsiteX9" fmla="*/ 0 w 16987"/>
              <a:gd name="connsiteY9" fmla="*/ 11475 h 22275"/>
              <a:gd name="connsiteX10" fmla="*/ 3475 w 16987"/>
              <a:gd name="connsiteY10" fmla="*/ 675 h 22275"/>
              <a:gd name="connsiteX0" fmla="*/ 3475 w 17067"/>
              <a:gd name="connsiteY0" fmla="*/ 224 h 21824"/>
              <a:gd name="connsiteX1" fmla="*/ 8508 w 17067"/>
              <a:gd name="connsiteY1" fmla="*/ 8419 h 21824"/>
              <a:gd name="connsiteX2" fmla="*/ 10026 w 17067"/>
              <a:gd name="connsiteY2" fmla="*/ 8577 h 21824"/>
              <a:gd name="connsiteX3" fmla="*/ 14975 w 17067"/>
              <a:gd name="connsiteY3" fmla="*/ 225 h 21824"/>
              <a:gd name="connsiteX4" fmla="*/ 16987 w 17067"/>
              <a:gd name="connsiteY4" fmla="*/ 11535 h 21824"/>
              <a:gd name="connsiteX5" fmla="*/ 15088 w 17067"/>
              <a:gd name="connsiteY5" fmla="*/ 21312 h 21824"/>
              <a:gd name="connsiteX6" fmla="*/ 10306 w 17067"/>
              <a:gd name="connsiteY6" fmla="*/ 15397 h 21824"/>
              <a:gd name="connsiteX7" fmla="*/ 8343 w 17067"/>
              <a:gd name="connsiteY7" fmla="*/ 15632 h 21824"/>
              <a:gd name="connsiteX8" fmla="*/ 3475 w 17067"/>
              <a:gd name="connsiteY8" fmla="*/ 21824 h 21824"/>
              <a:gd name="connsiteX9" fmla="*/ 0 w 17067"/>
              <a:gd name="connsiteY9" fmla="*/ 11024 h 21824"/>
              <a:gd name="connsiteX10" fmla="*/ 3475 w 17067"/>
              <a:gd name="connsiteY10" fmla="*/ 224 h 21824"/>
              <a:gd name="connsiteX0" fmla="*/ 3475 w 17067"/>
              <a:gd name="connsiteY0" fmla="*/ 0 h 21600"/>
              <a:gd name="connsiteX1" fmla="*/ 8508 w 17067"/>
              <a:gd name="connsiteY1" fmla="*/ 8195 h 21600"/>
              <a:gd name="connsiteX2" fmla="*/ 10026 w 17067"/>
              <a:gd name="connsiteY2" fmla="*/ 8353 h 21600"/>
              <a:gd name="connsiteX3" fmla="*/ 14975 w 17067"/>
              <a:gd name="connsiteY3" fmla="*/ 1 h 21600"/>
              <a:gd name="connsiteX4" fmla="*/ 16987 w 17067"/>
              <a:gd name="connsiteY4" fmla="*/ 11311 h 21600"/>
              <a:gd name="connsiteX5" fmla="*/ 15088 w 17067"/>
              <a:gd name="connsiteY5" fmla="*/ 21088 h 21600"/>
              <a:gd name="connsiteX6" fmla="*/ 10306 w 17067"/>
              <a:gd name="connsiteY6" fmla="*/ 15173 h 21600"/>
              <a:gd name="connsiteX7" fmla="*/ 8343 w 17067"/>
              <a:gd name="connsiteY7" fmla="*/ 15408 h 21600"/>
              <a:gd name="connsiteX8" fmla="*/ 3475 w 17067"/>
              <a:gd name="connsiteY8" fmla="*/ 21600 h 21600"/>
              <a:gd name="connsiteX9" fmla="*/ 0 w 17067"/>
              <a:gd name="connsiteY9" fmla="*/ 10800 h 21600"/>
              <a:gd name="connsiteX10" fmla="*/ 3475 w 1706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75 w 16987"/>
              <a:gd name="connsiteY3" fmla="*/ 1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8"/>
              <a:gd name="connsiteY0" fmla="*/ 0 h 21600"/>
              <a:gd name="connsiteX1" fmla="*/ 8508 w 16988"/>
              <a:gd name="connsiteY1" fmla="*/ 8195 h 21600"/>
              <a:gd name="connsiteX2" fmla="*/ 10026 w 16988"/>
              <a:gd name="connsiteY2" fmla="*/ 8353 h 21600"/>
              <a:gd name="connsiteX3" fmla="*/ 14919 w 16988"/>
              <a:gd name="connsiteY3" fmla="*/ 1535 h 21600"/>
              <a:gd name="connsiteX4" fmla="*/ 16987 w 16988"/>
              <a:gd name="connsiteY4" fmla="*/ 11311 h 21600"/>
              <a:gd name="connsiteX5" fmla="*/ 15144 w 16988"/>
              <a:gd name="connsiteY5" fmla="*/ 20406 h 21600"/>
              <a:gd name="connsiteX6" fmla="*/ 10306 w 16988"/>
              <a:gd name="connsiteY6" fmla="*/ 15173 h 21600"/>
              <a:gd name="connsiteX7" fmla="*/ 8343 w 16988"/>
              <a:gd name="connsiteY7" fmla="*/ 15408 h 21600"/>
              <a:gd name="connsiteX8" fmla="*/ 3475 w 16988"/>
              <a:gd name="connsiteY8" fmla="*/ 21600 h 21600"/>
              <a:gd name="connsiteX9" fmla="*/ 0 w 16988"/>
              <a:gd name="connsiteY9" fmla="*/ 10800 h 21600"/>
              <a:gd name="connsiteX10" fmla="*/ 3475 w 16988"/>
              <a:gd name="connsiteY10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8" h="21600">
                <a:moveTo>
                  <a:pt x="3475" y="0"/>
                </a:moveTo>
                <a:lnTo>
                  <a:pt x="8508" y="8195"/>
                </a:lnTo>
                <a:lnTo>
                  <a:pt x="10026" y="8353"/>
                </a:lnTo>
                <a:cubicBezTo>
                  <a:pt x="11123" y="7215"/>
                  <a:pt x="12850" y="1667"/>
                  <a:pt x="14919" y="1535"/>
                </a:cubicBezTo>
                <a:cubicBezTo>
                  <a:pt x="16764" y="3790"/>
                  <a:pt x="16950" y="8166"/>
                  <a:pt x="16987" y="11311"/>
                </a:cubicBezTo>
                <a:cubicBezTo>
                  <a:pt x="17024" y="14456"/>
                  <a:pt x="16211" y="18910"/>
                  <a:pt x="15144" y="20406"/>
                </a:cubicBezTo>
                <a:cubicBezTo>
                  <a:pt x="12987" y="19912"/>
                  <a:pt x="11675" y="17031"/>
                  <a:pt x="10306" y="15173"/>
                </a:cubicBezTo>
                <a:lnTo>
                  <a:pt x="8343" y="15408"/>
                </a:ln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rgbClr val="5EA2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roomdiagram: Scheidingslijn 5"/>
          <p:cNvSpPr/>
          <p:nvPr/>
        </p:nvSpPr>
        <p:spPr>
          <a:xfrm>
            <a:off x="3693674" y="3624169"/>
            <a:ext cx="446920" cy="21057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592 h 22192"/>
              <a:gd name="connsiteX1" fmla="*/ 9735 w 21600"/>
              <a:gd name="connsiteY1" fmla="*/ 0 h 22192"/>
              <a:gd name="connsiteX2" fmla="*/ 18125 w 21600"/>
              <a:gd name="connsiteY2" fmla="*/ 592 h 22192"/>
              <a:gd name="connsiteX3" fmla="*/ 21600 w 21600"/>
              <a:gd name="connsiteY3" fmla="*/ 11392 h 22192"/>
              <a:gd name="connsiteX4" fmla="*/ 18125 w 21600"/>
              <a:gd name="connsiteY4" fmla="*/ 22192 h 22192"/>
              <a:gd name="connsiteX5" fmla="*/ 3475 w 21600"/>
              <a:gd name="connsiteY5" fmla="*/ 22192 h 22192"/>
              <a:gd name="connsiteX6" fmla="*/ 0 w 21600"/>
              <a:gd name="connsiteY6" fmla="*/ 11392 h 22192"/>
              <a:gd name="connsiteX7" fmla="*/ 3475 w 21600"/>
              <a:gd name="connsiteY7" fmla="*/ 592 h 22192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3475 w 21600"/>
              <a:gd name="connsiteY5" fmla="*/ 21600 h 21600"/>
              <a:gd name="connsiteX6" fmla="*/ 0 w 21600"/>
              <a:gd name="connsiteY6" fmla="*/ 10800 h 21600"/>
              <a:gd name="connsiteX7" fmla="*/ 3475 w 21600"/>
              <a:gd name="connsiteY7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8342 w 21600"/>
              <a:gd name="connsiteY5" fmla="*/ 20522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0480 w 21600"/>
              <a:gd name="connsiteY5" fmla="*/ 15749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5200 w 21600"/>
              <a:gd name="connsiteY5" fmla="*/ 19775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4525 w 21600"/>
              <a:gd name="connsiteY5" fmla="*/ 16366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3513 w 21600"/>
              <a:gd name="connsiteY2" fmla="*/ 5115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526 w 21600"/>
              <a:gd name="connsiteY2" fmla="*/ 8524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3625 w 21600"/>
              <a:gd name="connsiteY6" fmla="*/ 14321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0026 w 21600"/>
              <a:gd name="connsiteY2" fmla="*/ 8353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725"/>
              <a:gd name="connsiteY0" fmla="*/ 0 h 21600"/>
              <a:gd name="connsiteX1" fmla="*/ 8508 w 21725"/>
              <a:gd name="connsiteY1" fmla="*/ 8195 h 21600"/>
              <a:gd name="connsiteX2" fmla="*/ 10026 w 21725"/>
              <a:gd name="connsiteY2" fmla="*/ 8353 h 21600"/>
              <a:gd name="connsiteX3" fmla="*/ 18125 w 21725"/>
              <a:gd name="connsiteY3" fmla="*/ 0 h 21600"/>
              <a:gd name="connsiteX4" fmla="*/ 21600 w 21725"/>
              <a:gd name="connsiteY4" fmla="*/ 10800 h 21600"/>
              <a:gd name="connsiteX5" fmla="*/ 14019 w 21725"/>
              <a:gd name="connsiteY5" fmla="*/ 20918 h 21600"/>
              <a:gd name="connsiteX6" fmla="*/ 10306 w 21725"/>
              <a:gd name="connsiteY6" fmla="*/ 15173 h 21600"/>
              <a:gd name="connsiteX7" fmla="*/ 8343 w 21725"/>
              <a:gd name="connsiteY7" fmla="*/ 15408 h 21600"/>
              <a:gd name="connsiteX8" fmla="*/ 3475 w 21725"/>
              <a:gd name="connsiteY8" fmla="*/ 21600 h 21600"/>
              <a:gd name="connsiteX9" fmla="*/ 0 w 21725"/>
              <a:gd name="connsiteY9" fmla="*/ 10800 h 21600"/>
              <a:gd name="connsiteX10" fmla="*/ 3475 w 21725"/>
              <a:gd name="connsiteY10" fmla="*/ 0 h 21600"/>
              <a:gd name="connsiteX0" fmla="*/ 3475 w 18635"/>
              <a:gd name="connsiteY0" fmla="*/ 0 h 21600"/>
              <a:gd name="connsiteX1" fmla="*/ 8508 w 18635"/>
              <a:gd name="connsiteY1" fmla="*/ 8195 h 21600"/>
              <a:gd name="connsiteX2" fmla="*/ 10026 w 18635"/>
              <a:gd name="connsiteY2" fmla="*/ 8353 h 21600"/>
              <a:gd name="connsiteX3" fmla="*/ 18125 w 18635"/>
              <a:gd name="connsiteY3" fmla="*/ 0 h 21600"/>
              <a:gd name="connsiteX4" fmla="*/ 15300 w 18635"/>
              <a:gd name="connsiteY4" fmla="*/ 11652 h 21600"/>
              <a:gd name="connsiteX5" fmla="*/ 14019 w 18635"/>
              <a:gd name="connsiteY5" fmla="*/ 20918 h 21600"/>
              <a:gd name="connsiteX6" fmla="*/ 10306 w 18635"/>
              <a:gd name="connsiteY6" fmla="*/ 15173 h 21600"/>
              <a:gd name="connsiteX7" fmla="*/ 8343 w 18635"/>
              <a:gd name="connsiteY7" fmla="*/ 15408 h 21600"/>
              <a:gd name="connsiteX8" fmla="*/ 3475 w 18635"/>
              <a:gd name="connsiteY8" fmla="*/ 21600 h 21600"/>
              <a:gd name="connsiteX9" fmla="*/ 0 w 18635"/>
              <a:gd name="connsiteY9" fmla="*/ 10800 h 21600"/>
              <a:gd name="connsiteX10" fmla="*/ 3475 w 18635"/>
              <a:gd name="connsiteY10" fmla="*/ 0 h 21600"/>
              <a:gd name="connsiteX0" fmla="*/ 3475 w 15311"/>
              <a:gd name="connsiteY0" fmla="*/ 0 h 21600"/>
              <a:gd name="connsiteX1" fmla="*/ 8508 w 15311"/>
              <a:gd name="connsiteY1" fmla="*/ 8195 h 21600"/>
              <a:gd name="connsiteX2" fmla="*/ 10026 w 15311"/>
              <a:gd name="connsiteY2" fmla="*/ 8353 h 21600"/>
              <a:gd name="connsiteX3" fmla="*/ 13569 w 15311"/>
              <a:gd name="connsiteY3" fmla="*/ 4602 h 21600"/>
              <a:gd name="connsiteX4" fmla="*/ 15300 w 15311"/>
              <a:gd name="connsiteY4" fmla="*/ 11652 h 21600"/>
              <a:gd name="connsiteX5" fmla="*/ 14019 w 15311"/>
              <a:gd name="connsiteY5" fmla="*/ 20918 h 21600"/>
              <a:gd name="connsiteX6" fmla="*/ 10306 w 15311"/>
              <a:gd name="connsiteY6" fmla="*/ 15173 h 21600"/>
              <a:gd name="connsiteX7" fmla="*/ 8343 w 15311"/>
              <a:gd name="connsiteY7" fmla="*/ 15408 h 21600"/>
              <a:gd name="connsiteX8" fmla="*/ 3475 w 15311"/>
              <a:gd name="connsiteY8" fmla="*/ 21600 h 21600"/>
              <a:gd name="connsiteX9" fmla="*/ 0 w 15311"/>
              <a:gd name="connsiteY9" fmla="*/ 10800 h 21600"/>
              <a:gd name="connsiteX10" fmla="*/ 3475 w 15311"/>
              <a:gd name="connsiteY10" fmla="*/ 0 h 21600"/>
              <a:gd name="connsiteX0" fmla="*/ 3475 w 15955"/>
              <a:gd name="connsiteY0" fmla="*/ 0 h 21600"/>
              <a:gd name="connsiteX1" fmla="*/ 8508 w 15955"/>
              <a:gd name="connsiteY1" fmla="*/ 8195 h 21600"/>
              <a:gd name="connsiteX2" fmla="*/ 10026 w 15955"/>
              <a:gd name="connsiteY2" fmla="*/ 8353 h 21600"/>
              <a:gd name="connsiteX3" fmla="*/ 13569 w 15955"/>
              <a:gd name="connsiteY3" fmla="*/ 4602 h 21600"/>
              <a:gd name="connsiteX4" fmla="*/ 15875 w 15955"/>
              <a:gd name="connsiteY4" fmla="*/ 10911 h 21600"/>
              <a:gd name="connsiteX5" fmla="*/ 15300 w 15955"/>
              <a:gd name="connsiteY5" fmla="*/ 11652 h 21600"/>
              <a:gd name="connsiteX6" fmla="*/ 14019 w 15955"/>
              <a:gd name="connsiteY6" fmla="*/ 20918 h 21600"/>
              <a:gd name="connsiteX7" fmla="*/ 10306 w 15955"/>
              <a:gd name="connsiteY7" fmla="*/ 15173 h 21600"/>
              <a:gd name="connsiteX8" fmla="*/ 8343 w 15955"/>
              <a:gd name="connsiteY8" fmla="*/ 15408 h 21600"/>
              <a:gd name="connsiteX9" fmla="*/ 3475 w 15955"/>
              <a:gd name="connsiteY9" fmla="*/ 21600 h 21600"/>
              <a:gd name="connsiteX10" fmla="*/ 0 w 15955"/>
              <a:gd name="connsiteY10" fmla="*/ 10800 h 21600"/>
              <a:gd name="connsiteX11" fmla="*/ 3475 w 15955"/>
              <a:gd name="connsiteY11" fmla="*/ 0 h 21600"/>
              <a:gd name="connsiteX0" fmla="*/ 3475 w 15300"/>
              <a:gd name="connsiteY0" fmla="*/ 0 h 21600"/>
              <a:gd name="connsiteX1" fmla="*/ 8508 w 15300"/>
              <a:gd name="connsiteY1" fmla="*/ 8195 h 21600"/>
              <a:gd name="connsiteX2" fmla="*/ 10026 w 15300"/>
              <a:gd name="connsiteY2" fmla="*/ 8353 h 21600"/>
              <a:gd name="connsiteX3" fmla="*/ 13569 w 15300"/>
              <a:gd name="connsiteY3" fmla="*/ 4602 h 21600"/>
              <a:gd name="connsiteX4" fmla="*/ 15300 w 15300"/>
              <a:gd name="connsiteY4" fmla="*/ 11652 h 21600"/>
              <a:gd name="connsiteX5" fmla="*/ 14019 w 15300"/>
              <a:gd name="connsiteY5" fmla="*/ 20918 h 21600"/>
              <a:gd name="connsiteX6" fmla="*/ 10306 w 15300"/>
              <a:gd name="connsiteY6" fmla="*/ 15173 h 21600"/>
              <a:gd name="connsiteX7" fmla="*/ 8343 w 15300"/>
              <a:gd name="connsiteY7" fmla="*/ 15408 h 21600"/>
              <a:gd name="connsiteX8" fmla="*/ 3475 w 15300"/>
              <a:gd name="connsiteY8" fmla="*/ 21600 h 21600"/>
              <a:gd name="connsiteX9" fmla="*/ 0 w 15300"/>
              <a:gd name="connsiteY9" fmla="*/ 10800 h 21600"/>
              <a:gd name="connsiteX10" fmla="*/ 3475 w 15300"/>
              <a:gd name="connsiteY10" fmla="*/ 0 h 21600"/>
              <a:gd name="connsiteX0" fmla="*/ 3475 w 16031"/>
              <a:gd name="connsiteY0" fmla="*/ 0 h 21600"/>
              <a:gd name="connsiteX1" fmla="*/ 8508 w 16031"/>
              <a:gd name="connsiteY1" fmla="*/ 8195 h 21600"/>
              <a:gd name="connsiteX2" fmla="*/ 10026 w 16031"/>
              <a:gd name="connsiteY2" fmla="*/ 8353 h 21600"/>
              <a:gd name="connsiteX3" fmla="*/ 13569 w 16031"/>
              <a:gd name="connsiteY3" fmla="*/ 4602 h 21600"/>
              <a:gd name="connsiteX4" fmla="*/ 16031 w 16031"/>
              <a:gd name="connsiteY4" fmla="*/ 11652 h 21600"/>
              <a:gd name="connsiteX5" fmla="*/ 14019 w 16031"/>
              <a:gd name="connsiteY5" fmla="*/ 20918 h 21600"/>
              <a:gd name="connsiteX6" fmla="*/ 10306 w 16031"/>
              <a:gd name="connsiteY6" fmla="*/ 15173 h 21600"/>
              <a:gd name="connsiteX7" fmla="*/ 8343 w 16031"/>
              <a:gd name="connsiteY7" fmla="*/ 15408 h 21600"/>
              <a:gd name="connsiteX8" fmla="*/ 3475 w 16031"/>
              <a:gd name="connsiteY8" fmla="*/ 21600 h 21600"/>
              <a:gd name="connsiteX9" fmla="*/ 0 w 16031"/>
              <a:gd name="connsiteY9" fmla="*/ 10800 h 21600"/>
              <a:gd name="connsiteX10" fmla="*/ 3475 w 16031"/>
              <a:gd name="connsiteY10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3569 w 16146"/>
              <a:gd name="connsiteY3" fmla="*/ 4602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2894 w 16146"/>
              <a:gd name="connsiteY3" fmla="*/ 3409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5650 w 16146"/>
              <a:gd name="connsiteY3" fmla="*/ 1365 h 21600"/>
              <a:gd name="connsiteX4" fmla="*/ 16031 w 16146"/>
              <a:gd name="connsiteY4" fmla="*/ 11652 h 21600"/>
              <a:gd name="connsiteX5" fmla="*/ 14019 w 16146"/>
              <a:gd name="connsiteY5" fmla="*/ 20918 h 21600"/>
              <a:gd name="connsiteX6" fmla="*/ 10306 w 16146"/>
              <a:gd name="connsiteY6" fmla="*/ 15173 h 21600"/>
              <a:gd name="connsiteX7" fmla="*/ 8343 w 16146"/>
              <a:gd name="connsiteY7" fmla="*/ 15408 h 21600"/>
              <a:gd name="connsiteX8" fmla="*/ 3475 w 16146"/>
              <a:gd name="connsiteY8" fmla="*/ 21600 h 21600"/>
              <a:gd name="connsiteX9" fmla="*/ 0 w 16146"/>
              <a:gd name="connsiteY9" fmla="*/ 10800 h 21600"/>
              <a:gd name="connsiteX10" fmla="*/ 3475 w 16146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5087 w 16059"/>
              <a:gd name="connsiteY3" fmla="*/ 1365 h 21600"/>
              <a:gd name="connsiteX4" fmla="*/ 16031 w 16059"/>
              <a:gd name="connsiteY4" fmla="*/ 11652 h 21600"/>
              <a:gd name="connsiteX5" fmla="*/ 14019 w 16059"/>
              <a:gd name="connsiteY5" fmla="*/ 20918 h 21600"/>
              <a:gd name="connsiteX6" fmla="*/ 10306 w 16059"/>
              <a:gd name="connsiteY6" fmla="*/ 15173 h 21600"/>
              <a:gd name="connsiteX7" fmla="*/ 8343 w 16059"/>
              <a:gd name="connsiteY7" fmla="*/ 15408 h 21600"/>
              <a:gd name="connsiteX8" fmla="*/ 3475 w 16059"/>
              <a:gd name="connsiteY8" fmla="*/ 21600 h 21600"/>
              <a:gd name="connsiteX9" fmla="*/ 0 w 16059"/>
              <a:gd name="connsiteY9" fmla="*/ 10800 h 21600"/>
              <a:gd name="connsiteX10" fmla="*/ 3475 w 16059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3063 w 16059"/>
              <a:gd name="connsiteY3" fmla="*/ 1365 h 21600"/>
              <a:gd name="connsiteX4" fmla="*/ 15087 w 16059"/>
              <a:gd name="connsiteY4" fmla="*/ 1365 h 21600"/>
              <a:gd name="connsiteX5" fmla="*/ 16031 w 16059"/>
              <a:gd name="connsiteY5" fmla="*/ 11652 h 21600"/>
              <a:gd name="connsiteX6" fmla="*/ 14019 w 16059"/>
              <a:gd name="connsiteY6" fmla="*/ 20918 h 21600"/>
              <a:gd name="connsiteX7" fmla="*/ 10306 w 16059"/>
              <a:gd name="connsiteY7" fmla="*/ 15173 h 21600"/>
              <a:gd name="connsiteX8" fmla="*/ 8343 w 16059"/>
              <a:gd name="connsiteY8" fmla="*/ 15408 h 21600"/>
              <a:gd name="connsiteX9" fmla="*/ 3475 w 16059"/>
              <a:gd name="connsiteY9" fmla="*/ 21600 h 21600"/>
              <a:gd name="connsiteX10" fmla="*/ 0 w 16059"/>
              <a:gd name="connsiteY10" fmla="*/ 10800 h 21600"/>
              <a:gd name="connsiteX11" fmla="*/ 3475 w 16059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72"/>
              <a:gd name="connsiteY0" fmla="*/ 0 h 21600"/>
              <a:gd name="connsiteX1" fmla="*/ 8508 w 16072"/>
              <a:gd name="connsiteY1" fmla="*/ 8195 h 21600"/>
              <a:gd name="connsiteX2" fmla="*/ 10026 w 16072"/>
              <a:gd name="connsiteY2" fmla="*/ 8353 h 21600"/>
              <a:gd name="connsiteX3" fmla="*/ 15087 w 16072"/>
              <a:gd name="connsiteY3" fmla="*/ 1365 h 21600"/>
              <a:gd name="connsiteX4" fmla="*/ 16031 w 16072"/>
              <a:gd name="connsiteY4" fmla="*/ 11652 h 21600"/>
              <a:gd name="connsiteX5" fmla="*/ 14413 w 16072"/>
              <a:gd name="connsiteY5" fmla="*/ 20747 h 21600"/>
              <a:gd name="connsiteX6" fmla="*/ 10306 w 16072"/>
              <a:gd name="connsiteY6" fmla="*/ 15173 h 21600"/>
              <a:gd name="connsiteX7" fmla="*/ 8343 w 16072"/>
              <a:gd name="connsiteY7" fmla="*/ 15408 h 21600"/>
              <a:gd name="connsiteX8" fmla="*/ 3475 w 16072"/>
              <a:gd name="connsiteY8" fmla="*/ 21600 h 21600"/>
              <a:gd name="connsiteX9" fmla="*/ 0 w 16072"/>
              <a:gd name="connsiteY9" fmla="*/ 10800 h 21600"/>
              <a:gd name="connsiteX10" fmla="*/ 3475 w 16072"/>
              <a:gd name="connsiteY10" fmla="*/ 0 h 21600"/>
              <a:gd name="connsiteX0" fmla="*/ 3475 w 16035"/>
              <a:gd name="connsiteY0" fmla="*/ 0 h 21600"/>
              <a:gd name="connsiteX1" fmla="*/ 8508 w 16035"/>
              <a:gd name="connsiteY1" fmla="*/ 8195 h 21600"/>
              <a:gd name="connsiteX2" fmla="*/ 10026 w 16035"/>
              <a:gd name="connsiteY2" fmla="*/ 8353 h 21600"/>
              <a:gd name="connsiteX3" fmla="*/ 15087 w 16035"/>
              <a:gd name="connsiteY3" fmla="*/ 1365 h 21600"/>
              <a:gd name="connsiteX4" fmla="*/ 16031 w 16035"/>
              <a:gd name="connsiteY4" fmla="*/ 11652 h 21600"/>
              <a:gd name="connsiteX5" fmla="*/ 15088 w 16035"/>
              <a:gd name="connsiteY5" fmla="*/ 21088 h 21600"/>
              <a:gd name="connsiteX6" fmla="*/ 10306 w 16035"/>
              <a:gd name="connsiteY6" fmla="*/ 15173 h 21600"/>
              <a:gd name="connsiteX7" fmla="*/ 8343 w 16035"/>
              <a:gd name="connsiteY7" fmla="*/ 15408 h 21600"/>
              <a:gd name="connsiteX8" fmla="*/ 3475 w 16035"/>
              <a:gd name="connsiteY8" fmla="*/ 21600 h 21600"/>
              <a:gd name="connsiteX9" fmla="*/ 0 w 16035"/>
              <a:gd name="connsiteY9" fmla="*/ 10800 h 21600"/>
              <a:gd name="connsiteX10" fmla="*/ 3475 w 16035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5087 w 16987"/>
              <a:gd name="connsiteY3" fmla="*/ 136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99"/>
              <a:gd name="connsiteY0" fmla="*/ 26 h 21626"/>
              <a:gd name="connsiteX1" fmla="*/ 8508 w 16999"/>
              <a:gd name="connsiteY1" fmla="*/ 8221 h 21626"/>
              <a:gd name="connsiteX2" fmla="*/ 10026 w 16999"/>
              <a:gd name="connsiteY2" fmla="*/ 8379 h 21626"/>
              <a:gd name="connsiteX3" fmla="*/ 15650 w 16999"/>
              <a:gd name="connsiteY3" fmla="*/ 27 h 21626"/>
              <a:gd name="connsiteX4" fmla="*/ 16987 w 16999"/>
              <a:gd name="connsiteY4" fmla="*/ 11337 h 21626"/>
              <a:gd name="connsiteX5" fmla="*/ 15088 w 16999"/>
              <a:gd name="connsiteY5" fmla="*/ 21114 h 21626"/>
              <a:gd name="connsiteX6" fmla="*/ 10306 w 16999"/>
              <a:gd name="connsiteY6" fmla="*/ 15199 h 21626"/>
              <a:gd name="connsiteX7" fmla="*/ 8343 w 16999"/>
              <a:gd name="connsiteY7" fmla="*/ 15434 h 21626"/>
              <a:gd name="connsiteX8" fmla="*/ 3475 w 16999"/>
              <a:gd name="connsiteY8" fmla="*/ 21626 h 21626"/>
              <a:gd name="connsiteX9" fmla="*/ 0 w 16999"/>
              <a:gd name="connsiteY9" fmla="*/ 10826 h 21626"/>
              <a:gd name="connsiteX10" fmla="*/ 3475 w 16999"/>
              <a:gd name="connsiteY10" fmla="*/ 26 h 21626"/>
              <a:gd name="connsiteX0" fmla="*/ 3475 w 16987"/>
              <a:gd name="connsiteY0" fmla="*/ 26 h 21626"/>
              <a:gd name="connsiteX1" fmla="*/ 8508 w 16987"/>
              <a:gd name="connsiteY1" fmla="*/ 8221 h 21626"/>
              <a:gd name="connsiteX2" fmla="*/ 10026 w 16987"/>
              <a:gd name="connsiteY2" fmla="*/ 8379 h 21626"/>
              <a:gd name="connsiteX3" fmla="*/ 14975 w 16987"/>
              <a:gd name="connsiteY3" fmla="*/ 27 h 21626"/>
              <a:gd name="connsiteX4" fmla="*/ 16987 w 16987"/>
              <a:gd name="connsiteY4" fmla="*/ 11337 h 21626"/>
              <a:gd name="connsiteX5" fmla="*/ 15088 w 16987"/>
              <a:gd name="connsiteY5" fmla="*/ 21114 h 21626"/>
              <a:gd name="connsiteX6" fmla="*/ 10306 w 16987"/>
              <a:gd name="connsiteY6" fmla="*/ 15199 h 21626"/>
              <a:gd name="connsiteX7" fmla="*/ 8343 w 16987"/>
              <a:gd name="connsiteY7" fmla="*/ 15434 h 21626"/>
              <a:gd name="connsiteX8" fmla="*/ 3475 w 16987"/>
              <a:gd name="connsiteY8" fmla="*/ 21626 h 21626"/>
              <a:gd name="connsiteX9" fmla="*/ 0 w 16987"/>
              <a:gd name="connsiteY9" fmla="*/ 10826 h 21626"/>
              <a:gd name="connsiteX10" fmla="*/ 3475 w 16987"/>
              <a:gd name="connsiteY10" fmla="*/ 26 h 21626"/>
              <a:gd name="connsiteX0" fmla="*/ 3475 w 16987"/>
              <a:gd name="connsiteY0" fmla="*/ 223 h 21823"/>
              <a:gd name="connsiteX1" fmla="*/ 8508 w 16987"/>
              <a:gd name="connsiteY1" fmla="*/ 8418 h 21823"/>
              <a:gd name="connsiteX2" fmla="*/ 10026 w 16987"/>
              <a:gd name="connsiteY2" fmla="*/ 8576 h 21823"/>
              <a:gd name="connsiteX3" fmla="*/ 14975 w 16987"/>
              <a:gd name="connsiteY3" fmla="*/ 224 h 21823"/>
              <a:gd name="connsiteX4" fmla="*/ 16987 w 16987"/>
              <a:gd name="connsiteY4" fmla="*/ 11534 h 21823"/>
              <a:gd name="connsiteX5" fmla="*/ 15088 w 16987"/>
              <a:gd name="connsiteY5" fmla="*/ 21311 h 21823"/>
              <a:gd name="connsiteX6" fmla="*/ 10306 w 16987"/>
              <a:gd name="connsiteY6" fmla="*/ 15396 h 21823"/>
              <a:gd name="connsiteX7" fmla="*/ 8343 w 16987"/>
              <a:gd name="connsiteY7" fmla="*/ 15631 h 21823"/>
              <a:gd name="connsiteX8" fmla="*/ 3475 w 16987"/>
              <a:gd name="connsiteY8" fmla="*/ 21823 h 21823"/>
              <a:gd name="connsiteX9" fmla="*/ 0 w 16987"/>
              <a:gd name="connsiteY9" fmla="*/ 11023 h 21823"/>
              <a:gd name="connsiteX10" fmla="*/ 3475 w 16987"/>
              <a:gd name="connsiteY10" fmla="*/ 223 h 21823"/>
              <a:gd name="connsiteX0" fmla="*/ 3475 w 16987"/>
              <a:gd name="connsiteY0" fmla="*/ 675 h 22275"/>
              <a:gd name="connsiteX1" fmla="*/ 8508 w 16987"/>
              <a:gd name="connsiteY1" fmla="*/ 8870 h 22275"/>
              <a:gd name="connsiteX2" fmla="*/ 10026 w 16987"/>
              <a:gd name="connsiteY2" fmla="*/ 9028 h 22275"/>
              <a:gd name="connsiteX3" fmla="*/ 14975 w 16987"/>
              <a:gd name="connsiteY3" fmla="*/ 676 h 22275"/>
              <a:gd name="connsiteX4" fmla="*/ 16987 w 16987"/>
              <a:gd name="connsiteY4" fmla="*/ 11986 h 22275"/>
              <a:gd name="connsiteX5" fmla="*/ 15088 w 16987"/>
              <a:gd name="connsiteY5" fmla="*/ 21763 h 22275"/>
              <a:gd name="connsiteX6" fmla="*/ 10306 w 16987"/>
              <a:gd name="connsiteY6" fmla="*/ 15848 h 22275"/>
              <a:gd name="connsiteX7" fmla="*/ 8343 w 16987"/>
              <a:gd name="connsiteY7" fmla="*/ 16083 h 22275"/>
              <a:gd name="connsiteX8" fmla="*/ 3475 w 16987"/>
              <a:gd name="connsiteY8" fmla="*/ 22275 h 22275"/>
              <a:gd name="connsiteX9" fmla="*/ 0 w 16987"/>
              <a:gd name="connsiteY9" fmla="*/ 11475 h 22275"/>
              <a:gd name="connsiteX10" fmla="*/ 3475 w 16987"/>
              <a:gd name="connsiteY10" fmla="*/ 675 h 22275"/>
              <a:gd name="connsiteX0" fmla="*/ 3475 w 17067"/>
              <a:gd name="connsiteY0" fmla="*/ 224 h 21824"/>
              <a:gd name="connsiteX1" fmla="*/ 8508 w 17067"/>
              <a:gd name="connsiteY1" fmla="*/ 8419 h 21824"/>
              <a:gd name="connsiteX2" fmla="*/ 10026 w 17067"/>
              <a:gd name="connsiteY2" fmla="*/ 8577 h 21824"/>
              <a:gd name="connsiteX3" fmla="*/ 14975 w 17067"/>
              <a:gd name="connsiteY3" fmla="*/ 225 h 21824"/>
              <a:gd name="connsiteX4" fmla="*/ 16987 w 17067"/>
              <a:gd name="connsiteY4" fmla="*/ 11535 h 21824"/>
              <a:gd name="connsiteX5" fmla="*/ 15088 w 17067"/>
              <a:gd name="connsiteY5" fmla="*/ 21312 h 21824"/>
              <a:gd name="connsiteX6" fmla="*/ 10306 w 17067"/>
              <a:gd name="connsiteY6" fmla="*/ 15397 h 21824"/>
              <a:gd name="connsiteX7" fmla="*/ 8343 w 17067"/>
              <a:gd name="connsiteY7" fmla="*/ 15632 h 21824"/>
              <a:gd name="connsiteX8" fmla="*/ 3475 w 17067"/>
              <a:gd name="connsiteY8" fmla="*/ 21824 h 21824"/>
              <a:gd name="connsiteX9" fmla="*/ 0 w 17067"/>
              <a:gd name="connsiteY9" fmla="*/ 11024 h 21824"/>
              <a:gd name="connsiteX10" fmla="*/ 3475 w 17067"/>
              <a:gd name="connsiteY10" fmla="*/ 224 h 21824"/>
              <a:gd name="connsiteX0" fmla="*/ 3475 w 17067"/>
              <a:gd name="connsiteY0" fmla="*/ 0 h 21600"/>
              <a:gd name="connsiteX1" fmla="*/ 8508 w 17067"/>
              <a:gd name="connsiteY1" fmla="*/ 8195 h 21600"/>
              <a:gd name="connsiteX2" fmla="*/ 10026 w 17067"/>
              <a:gd name="connsiteY2" fmla="*/ 8353 h 21600"/>
              <a:gd name="connsiteX3" fmla="*/ 14975 w 17067"/>
              <a:gd name="connsiteY3" fmla="*/ 1 h 21600"/>
              <a:gd name="connsiteX4" fmla="*/ 16987 w 17067"/>
              <a:gd name="connsiteY4" fmla="*/ 11311 h 21600"/>
              <a:gd name="connsiteX5" fmla="*/ 15088 w 17067"/>
              <a:gd name="connsiteY5" fmla="*/ 21088 h 21600"/>
              <a:gd name="connsiteX6" fmla="*/ 10306 w 17067"/>
              <a:gd name="connsiteY6" fmla="*/ 15173 h 21600"/>
              <a:gd name="connsiteX7" fmla="*/ 8343 w 17067"/>
              <a:gd name="connsiteY7" fmla="*/ 15408 h 21600"/>
              <a:gd name="connsiteX8" fmla="*/ 3475 w 17067"/>
              <a:gd name="connsiteY8" fmla="*/ 21600 h 21600"/>
              <a:gd name="connsiteX9" fmla="*/ 0 w 17067"/>
              <a:gd name="connsiteY9" fmla="*/ 10800 h 21600"/>
              <a:gd name="connsiteX10" fmla="*/ 3475 w 1706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75 w 16987"/>
              <a:gd name="connsiteY3" fmla="*/ 1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8"/>
              <a:gd name="connsiteY0" fmla="*/ 0 h 21600"/>
              <a:gd name="connsiteX1" fmla="*/ 8508 w 16988"/>
              <a:gd name="connsiteY1" fmla="*/ 8195 h 21600"/>
              <a:gd name="connsiteX2" fmla="*/ 10026 w 16988"/>
              <a:gd name="connsiteY2" fmla="*/ 8353 h 21600"/>
              <a:gd name="connsiteX3" fmla="*/ 14919 w 16988"/>
              <a:gd name="connsiteY3" fmla="*/ 1535 h 21600"/>
              <a:gd name="connsiteX4" fmla="*/ 16987 w 16988"/>
              <a:gd name="connsiteY4" fmla="*/ 11311 h 21600"/>
              <a:gd name="connsiteX5" fmla="*/ 15144 w 16988"/>
              <a:gd name="connsiteY5" fmla="*/ 20406 h 21600"/>
              <a:gd name="connsiteX6" fmla="*/ 10306 w 16988"/>
              <a:gd name="connsiteY6" fmla="*/ 15173 h 21600"/>
              <a:gd name="connsiteX7" fmla="*/ 8343 w 16988"/>
              <a:gd name="connsiteY7" fmla="*/ 15408 h 21600"/>
              <a:gd name="connsiteX8" fmla="*/ 3475 w 16988"/>
              <a:gd name="connsiteY8" fmla="*/ 21600 h 21600"/>
              <a:gd name="connsiteX9" fmla="*/ 0 w 16988"/>
              <a:gd name="connsiteY9" fmla="*/ 10800 h 21600"/>
              <a:gd name="connsiteX10" fmla="*/ 3475 w 16988"/>
              <a:gd name="connsiteY10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8" h="21600">
                <a:moveTo>
                  <a:pt x="3475" y="0"/>
                </a:moveTo>
                <a:lnTo>
                  <a:pt x="8508" y="8195"/>
                </a:lnTo>
                <a:lnTo>
                  <a:pt x="10026" y="8353"/>
                </a:lnTo>
                <a:cubicBezTo>
                  <a:pt x="11123" y="7215"/>
                  <a:pt x="12850" y="1667"/>
                  <a:pt x="14919" y="1535"/>
                </a:cubicBezTo>
                <a:cubicBezTo>
                  <a:pt x="16764" y="3790"/>
                  <a:pt x="16950" y="8166"/>
                  <a:pt x="16987" y="11311"/>
                </a:cubicBezTo>
                <a:cubicBezTo>
                  <a:pt x="17024" y="14456"/>
                  <a:pt x="16211" y="18910"/>
                  <a:pt x="15144" y="20406"/>
                </a:cubicBezTo>
                <a:cubicBezTo>
                  <a:pt x="12987" y="19912"/>
                  <a:pt x="11675" y="17031"/>
                  <a:pt x="10306" y="15173"/>
                </a:cubicBezTo>
                <a:lnTo>
                  <a:pt x="8343" y="15408"/>
                </a:ln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rgbClr val="5EA2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14" y="3531635"/>
            <a:ext cx="392869" cy="4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Rechte verbindingslijn met pijl 39"/>
          <p:cNvCxnSpPr/>
          <p:nvPr/>
        </p:nvCxnSpPr>
        <p:spPr>
          <a:xfrm flipV="1">
            <a:off x="2949649" y="2565660"/>
            <a:ext cx="1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/>
          <p:nvPr/>
        </p:nvCxnSpPr>
        <p:spPr>
          <a:xfrm>
            <a:off x="2949648" y="4241189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V="1">
            <a:off x="3455791" y="2565660"/>
            <a:ext cx="1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/>
          <p:nvPr/>
        </p:nvCxnSpPr>
        <p:spPr>
          <a:xfrm>
            <a:off x="3455793" y="4250521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63" y="2444332"/>
            <a:ext cx="392869" cy="4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63" y="2972494"/>
            <a:ext cx="392869" cy="4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PIJL-LINKS en -RECHTS 49"/>
          <p:cNvSpPr/>
          <p:nvPr/>
        </p:nvSpPr>
        <p:spPr>
          <a:xfrm>
            <a:off x="5406541" y="2509034"/>
            <a:ext cx="414614" cy="242316"/>
          </a:xfrm>
          <a:prstGeom prst="left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IJL-LINKS en -RECHTS 50"/>
          <p:cNvSpPr/>
          <p:nvPr/>
        </p:nvSpPr>
        <p:spPr>
          <a:xfrm>
            <a:off x="5420807" y="3040385"/>
            <a:ext cx="414614" cy="242316"/>
          </a:xfrm>
          <a:prstGeom prst="left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Rechte verbindingslijn met pijl 51"/>
          <p:cNvCxnSpPr/>
          <p:nvPr/>
        </p:nvCxnSpPr>
        <p:spPr>
          <a:xfrm flipV="1">
            <a:off x="7376652" y="2621792"/>
            <a:ext cx="1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/>
          <p:nvPr/>
        </p:nvCxnSpPr>
        <p:spPr>
          <a:xfrm flipV="1">
            <a:off x="7947658" y="2621792"/>
            <a:ext cx="1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/>
          <p:nvPr/>
        </p:nvCxnSpPr>
        <p:spPr>
          <a:xfrm>
            <a:off x="7376651" y="4197501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/>
          <p:nvPr/>
        </p:nvCxnSpPr>
        <p:spPr>
          <a:xfrm>
            <a:off x="7939601" y="4209886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troomdiagram: Scheidingslijn 5"/>
          <p:cNvSpPr/>
          <p:nvPr/>
        </p:nvSpPr>
        <p:spPr>
          <a:xfrm>
            <a:off x="8287073" y="2507484"/>
            <a:ext cx="446920" cy="21057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592 h 22192"/>
              <a:gd name="connsiteX1" fmla="*/ 9735 w 21600"/>
              <a:gd name="connsiteY1" fmla="*/ 0 h 22192"/>
              <a:gd name="connsiteX2" fmla="*/ 18125 w 21600"/>
              <a:gd name="connsiteY2" fmla="*/ 592 h 22192"/>
              <a:gd name="connsiteX3" fmla="*/ 21600 w 21600"/>
              <a:gd name="connsiteY3" fmla="*/ 11392 h 22192"/>
              <a:gd name="connsiteX4" fmla="*/ 18125 w 21600"/>
              <a:gd name="connsiteY4" fmla="*/ 22192 h 22192"/>
              <a:gd name="connsiteX5" fmla="*/ 3475 w 21600"/>
              <a:gd name="connsiteY5" fmla="*/ 22192 h 22192"/>
              <a:gd name="connsiteX6" fmla="*/ 0 w 21600"/>
              <a:gd name="connsiteY6" fmla="*/ 11392 h 22192"/>
              <a:gd name="connsiteX7" fmla="*/ 3475 w 21600"/>
              <a:gd name="connsiteY7" fmla="*/ 592 h 22192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3475 w 21600"/>
              <a:gd name="connsiteY5" fmla="*/ 21600 h 21600"/>
              <a:gd name="connsiteX6" fmla="*/ 0 w 21600"/>
              <a:gd name="connsiteY6" fmla="*/ 10800 h 21600"/>
              <a:gd name="connsiteX7" fmla="*/ 3475 w 21600"/>
              <a:gd name="connsiteY7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8342 w 21600"/>
              <a:gd name="connsiteY5" fmla="*/ 20522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0480 w 21600"/>
              <a:gd name="connsiteY5" fmla="*/ 15749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5200 w 21600"/>
              <a:gd name="connsiteY5" fmla="*/ 19775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4525 w 21600"/>
              <a:gd name="connsiteY5" fmla="*/ 16366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3513 w 21600"/>
              <a:gd name="connsiteY2" fmla="*/ 5115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526 w 21600"/>
              <a:gd name="connsiteY2" fmla="*/ 8524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3625 w 21600"/>
              <a:gd name="connsiteY6" fmla="*/ 14321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0026 w 21600"/>
              <a:gd name="connsiteY2" fmla="*/ 8353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725"/>
              <a:gd name="connsiteY0" fmla="*/ 0 h 21600"/>
              <a:gd name="connsiteX1" fmla="*/ 8508 w 21725"/>
              <a:gd name="connsiteY1" fmla="*/ 8195 h 21600"/>
              <a:gd name="connsiteX2" fmla="*/ 10026 w 21725"/>
              <a:gd name="connsiteY2" fmla="*/ 8353 h 21600"/>
              <a:gd name="connsiteX3" fmla="*/ 18125 w 21725"/>
              <a:gd name="connsiteY3" fmla="*/ 0 h 21600"/>
              <a:gd name="connsiteX4" fmla="*/ 21600 w 21725"/>
              <a:gd name="connsiteY4" fmla="*/ 10800 h 21600"/>
              <a:gd name="connsiteX5" fmla="*/ 14019 w 21725"/>
              <a:gd name="connsiteY5" fmla="*/ 20918 h 21600"/>
              <a:gd name="connsiteX6" fmla="*/ 10306 w 21725"/>
              <a:gd name="connsiteY6" fmla="*/ 15173 h 21600"/>
              <a:gd name="connsiteX7" fmla="*/ 8343 w 21725"/>
              <a:gd name="connsiteY7" fmla="*/ 15408 h 21600"/>
              <a:gd name="connsiteX8" fmla="*/ 3475 w 21725"/>
              <a:gd name="connsiteY8" fmla="*/ 21600 h 21600"/>
              <a:gd name="connsiteX9" fmla="*/ 0 w 21725"/>
              <a:gd name="connsiteY9" fmla="*/ 10800 h 21600"/>
              <a:gd name="connsiteX10" fmla="*/ 3475 w 21725"/>
              <a:gd name="connsiteY10" fmla="*/ 0 h 21600"/>
              <a:gd name="connsiteX0" fmla="*/ 3475 w 18635"/>
              <a:gd name="connsiteY0" fmla="*/ 0 h 21600"/>
              <a:gd name="connsiteX1" fmla="*/ 8508 w 18635"/>
              <a:gd name="connsiteY1" fmla="*/ 8195 h 21600"/>
              <a:gd name="connsiteX2" fmla="*/ 10026 w 18635"/>
              <a:gd name="connsiteY2" fmla="*/ 8353 h 21600"/>
              <a:gd name="connsiteX3" fmla="*/ 18125 w 18635"/>
              <a:gd name="connsiteY3" fmla="*/ 0 h 21600"/>
              <a:gd name="connsiteX4" fmla="*/ 15300 w 18635"/>
              <a:gd name="connsiteY4" fmla="*/ 11652 h 21600"/>
              <a:gd name="connsiteX5" fmla="*/ 14019 w 18635"/>
              <a:gd name="connsiteY5" fmla="*/ 20918 h 21600"/>
              <a:gd name="connsiteX6" fmla="*/ 10306 w 18635"/>
              <a:gd name="connsiteY6" fmla="*/ 15173 h 21600"/>
              <a:gd name="connsiteX7" fmla="*/ 8343 w 18635"/>
              <a:gd name="connsiteY7" fmla="*/ 15408 h 21600"/>
              <a:gd name="connsiteX8" fmla="*/ 3475 w 18635"/>
              <a:gd name="connsiteY8" fmla="*/ 21600 h 21600"/>
              <a:gd name="connsiteX9" fmla="*/ 0 w 18635"/>
              <a:gd name="connsiteY9" fmla="*/ 10800 h 21600"/>
              <a:gd name="connsiteX10" fmla="*/ 3475 w 18635"/>
              <a:gd name="connsiteY10" fmla="*/ 0 h 21600"/>
              <a:gd name="connsiteX0" fmla="*/ 3475 w 15311"/>
              <a:gd name="connsiteY0" fmla="*/ 0 h 21600"/>
              <a:gd name="connsiteX1" fmla="*/ 8508 w 15311"/>
              <a:gd name="connsiteY1" fmla="*/ 8195 h 21600"/>
              <a:gd name="connsiteX2" fmla="*/ 10026 w 15311"/>
              <a:gd name="connsiteY2" fmla="*/ 8353 h 21600"/>
              <a:gd name="connsiteX3" fmla="*/ 13569 w 15311"/>
              <a:gd name="connsiteY3" fmla="*/ 4602 h 21600"/>
              <a:gd name="connsiteX4" fmla="*/ 15300 w 15311"/>
              <a:gd name="connsiteY4" fmla="*/ 11652 h 21600"/>
              <a:gd name="connsiteX5" fmla="*/ 14019 w 15311"/>
              <a:gd name="connsiteY5" fmla="*/ 20918 h 21600"/>
              <a:gd name="connsiteX6" fmla="*/ 10306 w 15311"/>
              <a:gd name="connsiteY6" fmla="*/ 15173 h 21600"/>
              <a:gd name="connsiteX7" fmla="*/ 8343 w 15311"/>
              <a:gd name="connsiteY7" fmla="*/ 15408 h 21600"/>
              <a:gd name="connsiteX8" fmla="*/ 3475 w 15311"/>
              <a:gd name="connsiteY8" fmla="*/ 21600 h 21600"/>
              <a:gd name="connsiteX9" fmla="*/ 0 w 15311"/>
              <a:gd name="connsiteY9" fmla="*/ 10800 h 21600"/>
              <a:gd name="connsiteX10" fmla="*/ 3475 w 15311"/>
              <a:gd name="connsiteY10" fmla="*/ 0 h 21600"/>
              <a:gd name="connsiteX0" fmla="*/ 3475 w 15955"/>
              <a:gd name="connsiteY0" fmla="*/ 0 h 21600"/>
              <a:gd name="connsiteX1" fmla="*/ 8508 w 15955"/>
              <a:gd name="connsiteY1" fmla="*/ 8195 h 21600"/>
              <a:gd name="connsiteX2" fmla="*/ 10026 w 15955"/>
              <a:gd name="connsiteY2" fmla="*/ 8353 h 21600"/>
              <a:gd name="connsiteX3" fmla="*/ 13569 w 15955"/>
              <a:gd name="connsiteY3" fmla="*/ 4602 h 21600"/>
              <a:gd name="connsiteX4" fmla="*/ 15875 w 15955"/>
              <a:gd name="connsiteY4" fmla="*/ 10911 h 21600"/>
              <a:gd name="connsiteX5" fmla="*/ 15300 w 15955"/>
              <a:gd name="connsiteY5" fmla="*/ 11652 h 21600"/>
              <a:gd name="connsiteX6" fmla="*/ 14019 w 15955"/>
              <a:gd name="connsiteY6" fmla="*/ 20918 h 21600"/>
              <a:gd name="connsiteX7" fmla="*/ 10306 w 15955"/>
              <a:gd name="connsiteY7" fmla="*/ 15173 h 21600"/>
              <a:gd name="connsiteX8" fmla="*/ 8343 w 15955"/>
              <a:gd name="connsiteY8" fmla="*/ 15408 h 21600"/>
              <a:gd name="connsiteX9" fmla="*/ 3475 w 15955"/>
              <a:gd name="connsiteY9" fmla="*/ 21600 h 21600"/>
              <a:gd name="connsiteX10" fmla="*/ 0 w 15955"/>
              <a:gd name="connsiteY10" fmla="*/ 10800 h 21600"/>
              <a:gd name="connsiteX11" fmla="*/ 3475 w 15955"/>
              <a:gd name="connsiteY11" fmla="*/ 0 h 21600"/>
              <a:gd name="connsiteX0" fmla="*/ 3475 w 15300"/>
              <a:gd name="connsiteY0" fmla="*/ 0 h 21600"/>
              <a:gd name="connsiteX1" fmla="*/ 8508 w 15300"/>
              <a:gd name="connsiteY1" fmla="*/ 8195 h 21600"/>
              <a:gd name="connsiteX2" fmla="*/ 10026 w 15300"/>
              <a:gd name="connsiteY2" fmla="*/ 8353 h 21600"/>
              <a:gd name="connsiteX3" fmla="*/ 13569 w 15300"/>
              <a:gd name="connsiteY3" fmla="*/ 4602 h 21600"/>
              <a:gd name="connsiteX4" fmla="*/ 15300 w 15300"/>
              <a:gd name="connsiteY4" fmla="*/ 11652 h 21600"/>
              <a:gd name="connsiteX5" fmla="*/ 14019 w 15300"/>
              <a:gd name="connsiteY5" fmla="*/ 20918 h 21600"/>
              <a:gd name="connsiteX6" fmla="*/ 10306 w 15300"/>
              <a:gd name="connsiteY6" fmla="*/ 15173 h 21600"/>
              <a:gd name="connsiteX7" fmla="*/ 8343 w 15300"/>
              <a:gd name="connsiteY7" fmla="*/ 15408 h 21600"/>
              <a:gd name="connsiteX8" fmla="*/ 3475 w 15300"/>
              <a:gd name="connsiteY8" fmla="*/ 21600 h 21600"/>
              <a:gd name="connsiteX9" fmla="*/ 0 w 15300"/>
              <a:gd name="connsiteY9" fmla="*/ 10800 h 21600"/>
              <a:gd name="connsiteX10" fmla="*/ 3475 w 15300"/>
              <a:gd name="connsiteY10" fmla="*/ 0 h 21600"/>
              <a:gd name="connsiteX0" fmla="*/ 3475 w 16031"/>
              <a:gd name="connsiteY0" fmla="*/ 0 h 21600"/>
              <a:gd name="connsiteX1" fmla="*/ 8508 w 16031"/>
              <a:gd name="connsiteY1" fmla="*/ 8195 h 21600"/>
              <a:gd name="connsiteX2" fmla="*/ 10026 w 16031"/>
              <a:gd name="connsiteY2" fmla="*/ 8353 h 21600"/>
              <a:gd name="connsiteX3" fmla="*/ 13569 w 16031"/>
              <a:gd name="connsiteY3" fmla="*/ 4602 h 21600"/>
              <a:gd name="connsiteX4" fmla="*/ 16031 w 16031"/>
              <a:gd name="connsiteY4" fmla="*/ 11652 h 21600"/>
              <a:gd name="connsiteX5" fmla="*/ 14019 w 16031"/>
              <a:gd name="connsiteY5" fmla="*/ 20918 h 21600"/>
              <a:gd name="connsiteX6" fmla="*/ 10306 w 16031"/>
              <a:gd name="connsiteY6" fmla="*/ 15173 h 21600"/>
              <a:gd name="connsiteX7" fmla="*/ 8343 w 16031"/>
              <a:gd name="connsiteY7" fmla="*/ 15408 h 21600"/>
              <a:gd name="connsiteX8" fmla="*/ 3475 w 16031"/>
              <a:gd name="connsiteY8" fmla="*/ 21600 h 21600"/>
              <a:gd name="connsiteX9" fmla="*/ 0 w 16031"/>
              <a:gd name="connsiteY9" fmla="*/ 10800 h 21600"/>
              <a:gd name="connsiteX10" fmla="*/ 3475 w 16031"/>
              <a:gd name="connsiteY10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3569 w 16146"/>
              <a:gd name="connsiteY3" fmla="*/ 4602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2894 w 16146"/>
              <a:gd name="connsiteY3" fmla="*/ 3409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5650 w 16146"/>
              <a:gd name="connsiteY3" fmla="*/ 1365 h 21600"/>
              <a:gd name="connsiteX4" fmla="*/ 16031 w 16146"/>
              <a:gd name="connsiteY4" fmla="*/ 11652 h 21600"/>
              <a:gd name="connsiteX5" fmla="*/ 14019 w 16146"/>
              <a:gd name="connsiteY5" fmla="*/ 20918 h 21600"/>
              <a:gd name="connsiteX6" fmla="*/ 10306 w 16146"/>
              <a:gd name="connsiteY6" fmla="*/ 15173 h 21600"/>
              <a:gd name="connsiteX7" fmla="*/ 8343 w 16146"/>
              <a:gd name="connsiteY7" fmla="*/ 15408 h 21600"/>
              <a:gd name="connsiteX8" fmla="*/ 3475 w 16146"/>
              <a:gd name="connsiteY8" fmla="*/ 21600 h 21600"/>
              <a:gd name="connsiteX9" fmla="*/ 0 w 16146"/>
              <a:gd name="connsiteY9" fmla="*/ 10800 h 21600"/>
              <a:gd name="connsiteX10" fmla="*/ 3475 w 16146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5087 w 16059"/>
              <a:gd name="connsiteY3" fmla="*/ 1365 h 21600"/>
              <a:gd name="connsiteX4" fmla="*/ 16031 w 16059"/>
              <a:gd name="connsiteY4" fmla="*/ 11652 h 21600"/>
              <a:gd name="connsiteX5" fmla="*/ 14019 w 16059"/>
              <a:gd name="connsiteY5" fmla="*/ 20918 h 21600"/>
              <a:gd name="connsiteX6" fmla="*/ 10306 w 16059"/>
              <a:gd name="connsiteY6" fmla="*/ 15173 h 21600"/>
              <a:gd name="connsiteX7" fmla="*/ 8343 w 16059"/>
              <a:gd name="connsiteY7" fmla="*/ 15408 h 21600"/>
              <a:gd name="connsiteX8" fmla="*/ 3475 w 16059"/>
              <a:gd name="connsiteY8" fmla="*/ 21600 h 21600"/>
              <a:gd name="connsiteX9" fmla="*/ 0 w 16059"/>
              <a:gd name="connsiteY9" fmla="*/ 10800 h 21600"/>
              <a:gd name="connsiteX10" fmla="*/ 3475 w 16059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3063 w 16059"/>
              <a:gd name="connsiteY3" fmla="*/ 1365 h 21600"/>
              <a:gd name="connsiteX4" fmla="*/ 15087 w 16059"/>
              <a:gd name="connsiteY4" fmla="*/ 1365 h 21600"/>
              <a:gd name="connsiteX5" fmla="*/ 16031 w 16059"/>
              <a:gd name="connsiteY5" fmla="*/ 11652 h 21600"/>
              <a:gd name="connsiteX6" fmla="*/ 14019 w 16059"/>
              <a:gd name="connsiteY6" fmla="*/ 20918 h 21600"/>
              <a:gd name="connsiteX7" fmla="*/ 10306 w 16059"/>
              <a:gd name="connsiteY7" fmla="*/ 15173 h 21600"/>
              <a:gd name="connsiteX8" fmla="*/ 8343 w 16059"/>
              <a:gd name="connsiteY8" fmla="*/ 15408 h 21600"/>
              <a:gd name="connsiteX9" fmla="*/ 3475 w 16059"/>
              <a:gd name="connsiteY9" fmla="*/ 21600 h 21600"/>
              <a:gd name="connsiteX10" fmla="*/ 0 w 16059"/>
              <a:gd name="connsiteY10" fmla="*/ 10800 h 21600"/>
              <a:gd name="connsiteX11" fmla="*/ 3475 w 16059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72"/>
              <a:gd name="connsiteY0" fmla="*/ 0 h 21600"/>
              <a:gd name="connsiteX1" fmla="*/ 8508 w 16072"/>
              <a:gd name="connsiteY1" fmla="*/ 8195 h 21600"/>
              <a:gd name="connsiteX2" fmla="*/ 10026 w 16072"/>
              <a:gd name="connsiteY2" fmla="*/ 8353 h 21600"/>
              <a:gd name="connsiteX3" fmla="*/ 15087 w 16072"/>
              <a:gd name="connsiteY3" fmla="*/ 1365 h 21600"/>
              <a:gd name="connsiteX4" fmla="*/ 16031 w 16072"/>
              <a:gd name="connsiteY4" fmla="*/ 11652 h 21600"/>
              <a:gd name="connsiteX5" fmla="*/ 14413 w 16072"/>
              <a:gd name="connsiteY5" fmla="*/ 20747 h 21600"/>
              <a:gd name="connsiteX6" fmla="*/ 10306 w 16072"/>
              <a:gd name="connsiteY6" fmla="*/ 15173 h 21600"/>
              <a:gd name="connsiteX7" fmla="*/ 8343 w 16072"/>
              <a:gd name="connsiteY7" fmla="*/ 15408 h 21600"/>
              <a:gd name="connsiteX8" fmla="*/ 3475 w 16072"/>
              <a:gd name="connsiteY8" fmla="*/ 21600 h 21600"/>
              <a:gd name="connsiteX9" fmla="*/ 0 w 16072"/>
              <a:gd name="connsiteY9" fmla="*/ 10800 h 21600"/>
              <a:gd name="connsiteX10" fmla="*/ 3475 w 16072"/>
              <a:gd name="connsiteY10" fmla="*/ 0 h 21600"/>
              <a:gd name="connsiteX0" fmla="*/ 3475 w 16035"/>
              <a:gd name="connsiteY0" fmla="*/ 0 h 21600"/>
              <a:gd name="connsiteX1" fmla="*/ 8508 w 16035"/>
              <a:gd name="connsiteY1" fmla="*/ 8195 h 21600"/>
              <a:gd name="connsiteX2" fmla="*/ 10026 w 16035"/>
              <a:gd name="connsiteY2" fmla="*/ 8353 h 21600"/>
              <a:gd name="connsiteX3" fmla="*/ 15087 w 16035"/>
              <a:gd name="connsiteY3" fmla="*/ 1365 h 21600"/>
              <a:gd name="connsiteX4" fmla="*/ 16031 w 16035"/>
              <a:gd name="connsiteY4" fmla="*/ 11652 h 21600"/>
              <a:gd name="connsiteX5" fmla="*/ 15088 w 16035"/>
              <a:gd name="connsiteY5" fmla="*/ 21088 h 21600"/>
              <a:gd name="connsiteX6" fmla="*/ 10306 w 16035"/>
              <a:gd name="connsiteY6" fmla="*/ 15173 h 21600"/>
              <a:gd name="connsiteX7" fmla="*/ 8343 w 16035"/>
              <a:gd name="connsiteY7" fmla="*/ 15408 h 21600"/>
              <a:gd name="connsiteX8" fmla="*/ 3475 w 16035"/>
              <a:gd name="connsiteY8" fmla="*/ 21600 h 21600"/>
              <a:gd name="connsiteX9" fmla="*/ 0 w 16035"/>
              <a:gd name="connsiteY9" fmla="*/ 10800 h 21600"/>
              <a:gd name="connsiteX10" fmla="*/ 3475 w 16035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5087 w 16987"/>
              <a:gd name="connsiteY3" fmla="*/ 136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99"/>
              <a:gd name="connsiteY0" fmla="*/ 26 h 21626"/>
              <a:gd name="connsiteX1" fmla="*/ 8508 w 16999"/>
              <a:gd name="connsiteY1" fmla="*/ 8221 h 21626"/>
              <a:gd name="connsiteX2" fmla="*/ 10026 w 16999"/>
              <a:gd name="connsiteY2" fmla="*/ 8379 h 21626"/>
              <a:gd name="connsiteX3" fmla="*/ 15650 w 16999"/>
              <a:gd name="connsiteY3" fmla="*/ 27 h 21626"/>
              <a:gd name="connsiteX4" fmla="*/ 16987 w 16999"/>
              <a:gd name="connsiteY4" fmla="*/ 11337 h 21626"/>
              <a:gd name="connsiteX5" fmla="*/ 15088 w 16999"/>
              <a:gd name="connsiteY5" fmla="*/ 21114 h 21626"/>
              <a:gd name="connsiteX6" fmla="*/ 10306 w 16999"/>
              <a:gd name="connsiteY6" fmla="*/ 15199 h 21626"/>
              <a:gd name="connsiteX7" fmla="*/ 8343 w 16999"/>
              <a:gd name="connsiteY7" fmla="*/ 15434 h 21626"/>
              <a:gd name="connsiteX8" fmla="*/ 3475 w 16999"/>
              <a:gd name="connsiteY8" fmla="*/ 21626 h 21626"/>
              <a:gd name="connsiteX9" fmla="*/ 0 w 16999"/>
              <a:gd name="connsiteY9" fmla="*/ 10826 h 21626"/>
              <a:gd name="connsiteX10" fmla="*/ 3475 w 16999"/>
              <a:gd name="connsiteY10" fmla="*/ 26 h 21626"/>
              <a:gd name="connsiteX0" fmla="*/ 3475 w 16987"/>
              <a:gd name="connsiteY0" fmla="*/ 26 h 21626"/>
              <a:gd name="connsiteX1" fmla="*/ 8508 w 16987"/>
              <a:gd name="connsiteY1" fmla="*/ 8221 h 21626"/>
              <a:gd name="connsiteX2" fmla="*/ 10026 w 16987"/>
              <a:gd name="connsiteY2" fmla="*/ 8379 h 21626"/>
              <a:gd name="connsiteX3" fmla="*/ 14975 w 16987"/>
              <a:gd name="connsiteY3" fmla="*/ 27 h 21626"/>
              <a:gd name="connsiteX4" fmla="*/ 16987 w 16987"/>
              <a:gd name="connsiteY4" fmla="*/ 11337 h 21626"/>
              <a:gd name="connsiteX5" fmla="*/ 15088 w 16987"/>
              <a:gd name="connsiteY5" fmla="*/ 21114 h 21626"/>
              <a:gd name="connsiteX6" fmla="*/ 10306 w 16987"/>
              <a:gd name="connsiteY6" fmla="*/ 15199 h 21626"/>
              <a:gd name="connsiteX7" fmla="*/ 8343 w 16987"/>
              <a:gd name="connsiteY7" fmla="*/ 15434 h 21626"/>
              <a:gd name="connsiteX8" fmla="*/ 3475 w 16987"/>
              <a:gd name="connsiteY8" fmla="*/ 21626 h 21626"/>
              <a:gd name="connsiteX9" fmla="*/ 0 w 16987"/>
              <a:gd name="connsiteY9" fmla="*/ 10826 h 21626"/>
              <a:gd name="connsiteX10" fmla="*/ 3475 w 16987"/>
              <a:gd name="connsiteY10" fmla="*/ 26 h 21626"/>
              <a:gd name="connsiteX0" fmla="*/ 3475 w 16987"/>
              <a:gd name="connsiteY0" fmla="*/ 223 h 21823"/>
              <a:gd name="connsiteX1" fmla="*/ 8508 w 16987"/>
              <a:gd name="connsiteY1" fmla="*/ 8418 h 21823"/>
              <a:gd name="connsiteX2" fmla="*/ 10026 w 16987"/>
              <a:gd name="connsiteY2" fmla="*/ 8576 h 21823"/>
              <a:gd name="connsiteX3" fmla="*/ 14975 w 16987"/>
              <a:gd name="connsiteY3" fmla="*/ 224 h 21823"/>
              <a:gd name="connsiteX4" fmla="*/ 16987 w 16987"/>
              <a:gd name="connsiteY4" fmla="*/ 11534 h 21823"/>
              <a:gd name="connsiteX5" fmla="*/ 15088 w 16987"/>
              <a:gd name="connsiteY5" fmla="*/ 21311 h 21823"/>
              <a:gd name="connsiteX6" fmla="*/ 10306 w 16987"/>
              <a:gd name="connsiteY6" fmla="*/ 15396 h 21823"/>
              <a:gd name="connsiteX7" fmla="*/ 8343 w 16987"/>
              <a:gd name="connsiteY7" fmla="*/ 15631 h 21823"/>
              <a:gd name="connsiteX8" fmla="*/ 3475 w 16987"/>
              <a:gd name="connsiteY8" fmla="*/ 21823 h 21823"/>
              <a:gd name="connsiteX9" fmla="*/ 0 w 16987"/>
              <a:gd name="connsiteY9" fmla="*/ 11023 h 21823"/>
              <a:gd name="connsiteX10" fmla="*/ 3475 w 16987"/>
              <a:gd name="connsiteY10" fmla="*/ 223 h 21823"/>
              <a:gd name="connsiteX0" fmla="*/ 3475 w 16987"/>
              <a:gd name="connsiteY0" fmla="*/ 675 h 22275"/>
              <a:gd name="connsiteX1" fmla="*/ 8508 w 16987"/>
              <a:gd name="connsiteY1" fmla="*/ 8870 h 22275"/>
              <a:gd name="connsiteX2" fmla="*/ 10026 w 16987"/>
              <a:gd name="connsiteY2" fmla="*/ 9028 h 22275"/>
              <a:gd name="connsiteX3" fmla="*/ 14975 w 16987"/>
              <a:gd name="connsiteY3" fmla="*/ 676 h 22275"/>
              <a:gd name="connsiteX4" fmla="*/ 16987 w 16987"/>
              <a:gd name="connsiteY4" fmla="*/ 11986 h 22275"/>
              <a:gd name="connsiteX5" fmla="*/ 15088 w 16987"/>
              <a:gd name="connsiteY5" fmla="*/ 21763 h 22275"/>
              <a:gd name="connsiteX6" fmla="*/ 10306 w 16987"/>
              <a:gd name="connsiteY6" fmla="*/ 15848 h 22275"/>
              <a:gd name="connsiteX7" fmla="*/ 8343 w 16987"/>
              <a:gd name="connsiteY7" fmla="*/ 16083 h 22275"/>
              <a:gd name="connsiteX8" fmla="*/ 3475 w 16987"/>
              <a:gd name="connsiteY8" fmla="*/ 22275 h 22275"/>
              <a:gd name="connsiteX9" fmla="*/ 0 w 16987"/>
              <a:gd name="connsiteY9" fmla="*/ 11475 h 22275"/>
              <a:gd name="connsiteX10" fmla="*/ 3475 w 16987"/>
              <a:gd name="connsiteY10" fmla="*/ 675 h 22275"/>
              <a:gd name="connsiteX0" fmla="*/ 3475 w 17067"/>
              <a:gd name="connsiteY0" fmla="*/ 224 h 21824"/>
              <a:gd name="connsiteX1" fmla="*/ 8508 w 17067"/>
              <a:gd name="connsiteY1" fmla="*/ 8419 h 21824"/>
              <a:gd name="connsiteX2" fmla="*/ 10026 w 17067"/>
              <a:gd name="connsiteY2" fmla="*/ 8577 h 21824"/>
              <a:gd name="connsiteX3" fmla="*/ 14975 w 17067"/>
              <a:gd name="connsiteY3" fmla="*/ 225 h 21824"/>
              <a:gd name="connsiteX4" fmla="*/ 16987 w 17067"/>
              <a:gd name="connsiteY4" fmla="*/ 11535 h 21824"/>
              <a:gd name="connsiteX5" fmla="*/ 15088 w 17067"/>
              <a:gd name="connsiteY5" fmla="*/ 21312 h 21824"/>
              <a:gd name="connsiteX6" fmla="*/ 10306 w 17067"/>
              <a:gd name="connsiteY6" fmla="*/ 15397 h 21824"/>
              <a:gd name="connsiteX7" fmla="*/ 8343 w 17067"/>
              <a:gd name="connsiteY7" fmla="*/ 15632 h 21824"/>
              <a:gd name="connsiteX8" fmla="*/ 3475 w 17067"/>
              <a:gd name="connsiteY8" fmla="*/ 21824 h 21824"/>
              <a:gd name="connsiteX9" fmla="*/ 0 w 17067"/>
              <a:gd name="connsiteY9" fmla="*/ 11024 h 21824"/>
              <a:gd name="connsiteX10" fmla="*/ 3475 w 17067"/>
              <a:gd name="connsiteY10" fmla="*/ 224 h 21824"/>
              <a:gd name="connsiteX0" fmla="*/ 3475 w 17067"/>
              <a:gd name="connsiteY0" fmla="*/ 0 h 21600"/>
              <a:gd name="connsiteX1" fmla="*/ 8508 w 17067"/>
              <a:gd name="connsiteY1" fmla="*/ 8195 h 21600"/>
              <a:gd name="connsiteX2" fmla="*/ 10026 w 17067"/>
              <a:gd name="connsiteY2" fmla="*/ 8353 h 21600"/>
              <a:gd name="connsiteX3" fmla="*/ 14975 w 17067"/>
              <a:gd name="connsiteY3" fmla="*/ 1 h 21600"/>
              <a:gd name="connsiteX4" fmla="*/ 16987 w 17067"/>
              <a:gd name="connsiteY4" fmla="*/ 11311 h 21600"/>
              <a:gd name="connsiteX5" fmla="*/ 15088 w 17067"/>
              <a:gd name="connsiteY5" fmla="*/ 21088 h 21600"/>
              <a:gd name="connsiteX6" fmla="*/ 10306 w 17067"/>
              <a:gd name="connsiteY6" fmla="*/ 15173 h 21600"/>
              <a:gd name="connsiteX7" fmla="*/ 8343 w 17067"/>
              <a:gd name="connsiteY7" fmla="*/ 15408 h 21600"/>
              <a:gd name="connsiteX8" fmla="*/ 3475 w 17067"/>
              <a:gd name="connsiteY8" fmla="*/ 21600 h 21600"/>
              <a:gd name="connsiteX9" fmla="*/ 0 w 17067"/>
              <a:gd name="connsiteY9" fmla="*/ 10800 h 21600"/>
              <a:gd name="connsiteX10" fmla="*/ 3475 w 1706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75 w 16987"/>
              <a:gd name="connsiteY3" fmla="*/ 1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8"/>
              <a:gd name="connsiteY0" fmla="*/ 0 h 21600"/>
              <a:gd name="connsiteX1" fmla="*/ 8508 w 16988"/>
              <a:gd name="connsiteY1" fmla="*/ 8195 h 21600"/>
              <a:gd name="connsiteX2" fmla="*/ 10026 w 16988"/>
              <a:gd name="connsiteY2" fmla="*/ 8353 h 21600"/>
              <a:gd name="connsiteX3" fmla="*/ 14919 w 16988"/>
              <a:gd name="connsiteY3" fmla="*/ 1535 h 21600"/>
              <a:gd name="connsiteX4" fmla="*/ 16987 w 16988"/>
              <a:gd name="connsiteY4" fmla="*/ 11311 h 21600"/>
              <a:gd name="connsiteX5" fmla="*/ 15144 w 16988"/>
              <a:gd name="connsiteY5" fmla="*/ 20406 h 21600"/>
              <a:gd name="connsiteX6" fmla="*/ 10306 w 16988"/>
              <a:gd name="connsiteY6" fmla="*/ 15173 h 21600"/>
              <a:gd name="connsiteX7" fmla="*/ 8343 w 16988"/>
              <a:gd name="connsiteY7" fmla="*/ 15408 h 21600"/>
              <a:gd name="connsiteX8" fmla="*/ 3475 w 16988"/>
              <a:gd name="connsiteY8" fmla="*/ 21600 h 21600"/>
              <a:gd name="connsiteX9" fmla="*/ 0 w 16988"/>
              <a:gd name="connsiteY9" fmla="*/ 10800 h 21600"/>
              <a:gd name="connsiteX10" fmla="*/ 3475 w 16988"/>
              <a:gd name="connsiteY10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8" h="21600">
                <a:moveTo>
                  <a:pt x="3475" y="0"/>
                </a:moveTo>
                <a:lnTo>
                  <a:pt x="8508" y="8195"/>
                </a:lnTo>
                <a:lnTo>
                  <a:pt x="10026" y="8353"/>
                </a:lnTo>
                <a:cubicBezTo>
                  <a:pt x="11123" y="7215"/>
                  <a:pt x="12850" y="1667"/>
                  <a:pt x="14919" y="1535"/>
                </a:cubicBezTo>
                <a:cubicBezTo>
                  <a:pt x="16764" y="3790"/>
                  <a:pt x="16950" y="8166"/>
                  <a:pt x="16987" y="11311"/>
                </a:cubicBezTo>
                <a:cubicBezTo>
                  <a:pt x="17024" y="14456"/>
                  <a:pt x="16211" y="18910"/>
                  <a:pt x="15144" y="20406"/>
                </a:cubicBezTo>
                <a:cubicBezTo>
                  <a:pt x="12987" y="19912"/>
                  <a:pt x="11675" y="17031"/>
                  <a:pt x="10306" y="15173"/>
                </a:cubicBezTo>
                <a:lnTo>
                  <a:pt x="8343" y="15408"/>
                </a:ln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rgbClr val="5EA2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troomdiagram: Scheidingslijn 5"/>
          <p:cNvSpPr/>
          <p:nvPr/>
        </p:nvSpPr>
        <p:spPr>
          <a:xfrm>
            <a:off x="8305307" y="3076293"/>
            <a:ext cx="446920" cy="21057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592 h 22192"/>
              <a:gd name="connsiteX1" fmla="*/ 9735 w 21600"/>
              <a:gd name="connsiteY1" fmla="*/ 0 h 22192"/>
              <a:gd name="connsiteX2" fmla="*/ 18125 w 21600"/>
              <a:gd name="connsiteY2" fmla="*/ 592 h 22192"/>
              <a:gd name="connsiteX3" fmla="*/ 21600 w 21600"/>
              <a:gd name="connsiteY3" fmla="*/ 11392 h 22192"/>
              <a:gd name="connsiteX4" fmla="*/ 18125 w 21600"/>
              <a:gd name="connsiteY4" fmla="*/ 22192 h 22192"/>
              <a:gd name="connsiteX5" fmla="*/ 3475 w 21600"/>
              <a:gd name="connsiteY5" fmla="*/ 22192 h 22192"/>
              <a:gd name="connsiteX6" fmla="*/ 0 w 21600"/>
              <a:gd name="connsiteY6" fmla="*/ 11392 h 22192"/>
              <a:gd name="connsiteX7" fmla="*/ 3475 w 21600"/>
              <a:gd name="connsiteY7" fmla="*/ 592 h 22192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3475 w 21600"/>
              <a:gd name="connsiteY5" fmla="*/ 21600 h 21600"/>
              <a:gd name="connsiteX6" fmla="*/ 0 w 21600"/>
              <a:gd name="connsiteY6" fmla="*/ 10800 h 21600"/>
              <a:gd name="connsiteX7" fmla="*/ 3475 w 21600"/>
              <a:gd name="connsiteY7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8342 w 21600"/>
              <a:gd name="connsiteY5" fmla="*/ 20522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0480 w 21600"/>
              <a:gd name="connsiteY5" fmla="*/ 15749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5200 w 21600"/>
              <a:gd name="connsiteY5" fmla="*/ 19775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4525 w 21600"/>
              <a:gd name="connsiteY5" fmla="*/ 16366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3513 w 21600"/>
              <a:gd name="connsiteY2" fmla="*/ 5115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526 w 21600"/>
              <a:gd name="connsiteY2" fmla="*/ 8524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3625 w 21600"/>
              <a:gd name="connsiteY6" fmla="*/ 14321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0026 w 21600"/>
              <a:gd name="connsiteY2" fmla="*/ 8353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725"/>
              <a:gd name="connsiteY0" fmla="*/ 0 h 21600"/>
              <a:gd name="connsiteX1" fmla="*/ 8508 w 21725"/>
              <a:gd name="connsiteY1" fmla="*/ 8195 h 21600"/>
              <a:gd name="connsiteX2" fmla="*/ 10026 w 21725"/>
              <a:gd name="connsiteY2" fmla="*/ 8353 h 21600"/>
              <a:gd name="connsiteX3" fmla="*/ 18125 w 21725"/>
              <a:gd name="connsiteY3" fmla="*/ 0 h 21600"/>
              <a:gd name="connsiteX4" fmla="*/ 21600 w 21725"/>
              <a:gd name="connsiteY4" fmla="*/ 10800 h 21600"/>
              <a:gd name="connsiteX5" fmla="*/ 14019 w 21725"/>
              <a:gd name="connsiteY5" fmla="*/ 20918 h 21600"/>
              <a:gd name="connsiteX6" fmla="*/ 10306 w 21725"/>
              <a:gd name="connsiteY6" fmla="*/ 15173 h 21600"/>
              <a:gd name="connsiteX7" fmla="*/ 8343 w 21725"/>
              <a:gd name="connsiteY7" fmla="*/ 15408 h 21600"/>
              <a:gd name="connsiteX8" fmla="*/ 3475 w 21725"/>
              <a:gd name="connsiteY8" fmla="*/ 21600 h 21600"/>
              <a:gd name="connsiteX9" fmla="*/ 0 w 21725"/>
              <a:gd name="connsiteY9" fmla="*/ 10800 h 21600"/>
              <a:gd name="connsiteX10" fmla="*/ 3475 w 21725"/>
              <a:gd name="connsiteY10" fmla="*/ 0 h 21600"/>
              <a:gd name="connsiteX0" fmla="*/ 3475 w 18635"/>
              <a:gd name="connsiteY0" fmla="*/ 0 h 21600"/>
              <a:gd name="connsiteX1" fmla="*/ 8508 w 18635"/>
              <a:gd name="connsiteY1" fmla="*/ 8195 h 21600"/>
              <a:gd name="connsiteX2" fmla="*/ 10026 w 18635"/>
              <a:gd name="connsiteY2" fmla="*/ 8353 h 21600"/>
              <a:gd name="connsiteX3" fmla="*/ 18125 w 18635"/>
              <a:gd name="connsiteY3" fmla="*/ 0 h 21600"/>
              <a:gd name="connsiteX4" fmla="*/ 15300 w 18635"/>
              <a:gd name="connsiteY4" fmla="*/ 11652 h 21600"/>
              <a:gd name="connsiteX5" fmla="*/ 14019 w 18635"/>
              <a:gd name="connsiteY5" fmla="*/ 20918 h 21600"/>
              <a:gd name="connsiteX6" fmla="*/ 10306 w 18635"/>
              <a:gd name="connsiteY6" fmla="*/ 15173 h 21600"/>
              <a:gd name="connsiteX7" fmla="*/ 8343 w 18635"/>
              <a:gd name="connsiteY7" fmla="*/ 15408 h 21600"/>
              <a:gd name="connsiteX8" fmla="*/ 3475 w 18635"/>
              <a:gd name="connsiteY8" fmla="*/ 21600 h 21600"/>
              <a:gd name="connsiteX9" fmla="*/ 0 w 18635"/>
              <a:gd name="connsiteY9" fmla="*/ 10800 h 21600"/>
              <a:gd name="connsiteX10" fmla="*/ 3475 w 18635"/>
              <a:gd name="connsiteY10" fmla="*/ 0 h 21600"/>
              <a:gd name="connsiteX0" fmla="*/ 3475 w 15311"/>
              <a:gd name="connsiteY0" fmla="*/ 0 h 21600"/>
              <a:gd name="connsiteX1" fmla="*/ 8508 w 15311"/>
              <a:gd name="connsiteY1" fmla="*/ 8195 h 21600"/>
              <a:gd name="connsiteX2" fmla="*/ 10026 w 15311"/>
              <a:gd name="connsiteY2" fmla="*/ 8353 h 21600"/>
              <a:gd name="connsiteX3" fmla="*/ 13569 w 15311"/>
              <a:gd name="connsiteY3" fmla="*/ 4602 h 21600"/>
              <a:gd name="connsiteX4" fmla="*/ 15300 w 15311"/>
              <a:gd name="connsiteY4" fmla="*/ 11652 h 21600"/>
              <a:gd name="connsiteX5" fmla="*/ 14019 w 15311"/>
              <a:gd name="connsiteY5" fmla="*/ 20918 h 21600"/>
              <a:gd name="connsiteX6" fmla="*/ 10306 w 15311"/>
              <a:gd name="connsiteY6" fmla="*/ 15173 h 21600"/>
              <a:gd name="connsiteX7" fmla="*/ 8343 w 15311"/>
              <a:gd name="connsiteY7" fmla="*/ 15408 h 21600"/>
              <a:gd name="connsiteX8" fmla="*/ 3475 w 15311"/>
              <a:gd name="connsiteY8" fmla="*/ 21600 h 21600"/>
              <a:gd name="connsiteX9" fmla="*/ 0 w 15311"/>
              <a:gd name="connsiteY9" fmla="*/ 10800 h 21600"/>
              <a:gd name="connsiteX10" fmla="*/ 3475 w 15311"/>
              <a:gd name="connsiteY10" fmla="*/ 0 h 21600"/>
              <a:gd name="connsiteX0" fmla="*/ 3475 w 15955"/>
              <a:gd name="connsiteY0" fmla="*/ 0 h 21600"/>
              <a:gd name="connsiteX1" fmla="*/ 8508 w 15955"/>
              <a:gd name="connsiteY1" fmla="*/ 8195 h 21600"/>
              <a:gd name="connsiteX2" fmla="*/ 10026 w 15955"/>
              <a:gd name="connsiteY2" fmla="*/ 8353 h 21600"/>
              <a:gd name="connsiteX3" fmla="*/ 13569 w 15955"/>
              <a:gd name="connsiteY3" fmla="*/ 4602 h 21600"/>
              <a:gd name="connsiteX4" fmla="*/ 15875 w 15955"/>
              <a:gd name="connsiteY4" fmla="*/ 10911 h 21600"/>
              <a:gd name="connsiteX5" fmla="*/ 15300 w 15955"/>
              <a:gd name="connsiteY5" fmla="*/ 11652 h 21600"/>
              <a:gd name="connsiteX6" fmla="*/ 14019 w 15955"/>
              <a:gd name="connsiteY6" fmla="*/ 20918 h 21600"/>
              <a:gd name="connsiteX7" fmla="*/ 10306 w 15955"/>
              <a:gd name="connsiteY7" fmla="*/ 15173 h 21600"/>
              <a:gd name="connsiteX8" fmla="*/ 8343 w 15955"/>
              <a:gd name="connsiteY8" fmla="*/ 15408 h 21600"/>
              <a:gd name="connsiteX9" fmla="*/ 3475 w 15955"/>
              <a:gd name="connsiteY9" fmla="*/ 21600 h 21600"/>
              <a:gd name="connsiteX10" fmla="*/ 0 w 15955"/>
              <a:gd name="connsiteY10" fmla="*/ 10800 h 21600"/>
              <a:gd name="connsiteX11" fmla="*/ 3475 w 15955"/>
              <a:gd name="connsiteY11" fmla="*/ 0 h 21600"/>
              <a:gd name="connsiteX0" fmla="*/ 3475 w 15300"/>
              <a:gd name="connsiteY0" fmla="*/ 0 h 21600"/>
              <a:gd name="connsiteX1" fmla="*/ 8508 w 15300"/>
              <a:gd name="connsiteY1" fmla="*/ 8195 h 21600"/>
              <a:gd name="connsiteX2" fmla="*/ 10026 w 15300"/>
              <a:gd name="connsiteY2" fmla="*/ 8353 h 21600"/>
              <a:gd name="connsiteX3" fmla="*/ 13569 w 15300"/>
              <a:gd name="connsiteY3" fmla="*/ 4602 h 21600"/>
              <a:gd name="connsiteX4" fmla="*/ 15300 w 15300"/>
              <a:gd name="connsiteY4" fmla="*/ 11652 h 21600"/>
              <a:gd name="connsiteX5" fmla="*/ 14019 w 15300"/>
              <a:gd name="connsiteY5" fmla="*/ 20918 h 21600"/>
              <a:gd name="connsiteX6" fmla="*/ 10306 w 15300"/>
              <a:gd name="connsiteY6" fmla="*/ 15173 h 21600"/>
              <a:gd name="connsiteX7" fmla="*/ 8343 w 15300"/>
              <a:gd name="connsiteY7" fmla="*/ 15408 h 21600"/>
              <a:gd name="connsiteX8" fmla="*/ 3475 w 15300"/>
              <a:gd name="connsiteY8" fmla="*/ 21600 h 21600"/>
              <a:gd name="connsiteX9" fmla="*/ 0 w 15300"/>
              <a:gd name="connsiteY9" fmla="*/ 10800 h 21600"/>
              <a:gd name="connsiteX10" fmla="*/ 3475 w 15300"/>
              <a:gd name="connsiteY10" fmla="*/ 0 h 21600"/>
              <a:gd name="connsiteX0" fmla="*/ 3475 w 16031"/>
              <a:gd name="connsiteY0" fmla="*/ 0 h 21600"/>
              <a:gd name="connsiteX1" fmla="*/ 8508 w 16031"/>
              <a:gd name="connsiteY1" fmla="*/ 8195 h 21600"/>
              <a:gd name="connsiteX2" fmla="*/ 10026 w 16031"/>
              <a:gd name="connsiteY2" fmla="*/ 8353 h 21600"/>
              <a:gd name="connsiteX3" fmla="*/ 13569 w 16031"/>
              <a:gd name="connsiteY3" fmla="*/ 4602 h 21600"/>
              <a:gd name="connsiteX4" fmla="*/ 16031 w 16031"/>
              <a:gd name="connsiteY4" fmla="*/ 11652 h 21600"/>
              <a:gd name="connsiteX5" fmla="*/ 14019 w 16031"/>
              <a:gd name="connsiteY5" fmla="*/ 20918 h 21600"/>
              <a:gd name="connsiteX6" fmla="*/ 10306 w 16031"/>
              <a:gd name="connsiteY6" fmla="*/ 15173 h 21600"/>
              <a:gd name="connsiteX7" fmla="*/ 8343 w 16031"/>
              <a:gd name="connsiteY7" fmla="*/ 15408 h 21600"/>
              <a:gd name="connsiteX8" fmla="*/ 3475 w 16031"/>
              <a:gd name="connsiteY8" fmla="*/ 21600 h 21600"/>
              <a:gd name="connsiteX9" fmla="*/ 0 w 16031"/>
              <a:gd name="connsiteY9" fmla="*/ 10800 h 21600"/>
              <a:gd name="connsiteX10" fmla="*/ 3475 w 16031"/>
              <a:gd name="connsiteY10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3569 w 16146"/>
              <a:gd name="connsiteY3" fmla="*/ 4602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2894 w 16146"/>
              <a:gd name="connsiteY3" fmla="*/ 3409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5650 w 16146"/>
              <a:gd name="connsiteY3" fmla="*/ 1365 h 21600"/>
              <a:gd name="connsiteX4" fmla="*/ 16031 w 16146"/>
              <a:gd name="connsiteY4" fmla="*/ 11652 h 21600"/>
              <a:gd name="connsiteX5" fmla="*/ 14019 w 16146"/>
              <a:gd name="connsiteY5" fmla="*/ 20918 h 21600"/>
              <a:gd name="connsiteX6" fmla="*/ 10306 w 16146"/>
              <a:gd name="connsiteY6" fmla="*/ 15173 h 21600"/>
              <a:gd name="connsiteX7" fmla="*/ 8343 w 16146"/>
              <a:gd name="connsiteY7" fmla="*/ 15408 h 21600"/>
              <a:gd name="connsiteX8" fmla="*/ 3475 w 16146"/>
              <a:gd name="connsiteY8" fmla="*/ 21600 h 21600"/>
              <a:gd name="connsiteX9" fmla="*/ 0 w 16146"/>
              <a:gd name="connsiteY9" fmla="*/ 10800 h 21600"/>
              <a:gd name="connsiteX10" fmla="*/ 3475 w 16146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5087 w 16059"/>
              <a:gd name="connsiteY3" fmla="*/ 1365 h 21600"/>
              <a:gd name="connsiteX4" fmla="*/ 16031 w 16059"/>
              <a:gd name="connsiteY4" fmla="*/ 11652 h 21600"/>
              <a:gd name="connsiteX5" fmla="*/ 14019 w 16059"/>
              <a:gd name="connsiteY5" fmla="*/ 20918 h 21600"/>
              <a:gd name="connsiteX6" fmla="*/ 10306 w 16059"/>
              <a:gd name="connsiteY6" fmla="*/ 15173 h 21600"/>
              <a:gd name="connsiteX7" fmla="*/ 8343 w 16059"/>
              <a:gd name="connsiteY7" fmla="*/ 15408 h 21600"/>
              <a:gd name="connsiteX8" fmla="*/ 3475 w 16059"/>
              <a:gd name="connsiteY8" fmla="*/ 21600 h 21600"/>
              <a:gd name="connsiteX9" fmla="*/ 0 w 16059"/>
              <a:gd name="connsiteY9" fmla="*/ 10800 h 21600"/>
              <a:gd name="connsiteX10" fmla="*/ 3475 w 16059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3063 w 16059"/>
              <a:gd name="connsiteY3" fmla="*/ 1365 h 21600"/>
              <a:gd name="connsiteX4" fmla="*/ 15087 w 16059"/>
              <a:gd name="connsiteY4" fmla="*/ 1365 h 21600"/>
              <a:gd name="connsiteX5" fmla="*/ 16031 w 16059"/>
              <a:gd name="connsiteY5" fmla="*/ 11652 h 21600"/>
              <a:gd name="connsiteX6" fmla="*/ 14019 w 16059"/>
              <a:gd name="connsiteY6" fmla="*/ 20918 h 21600"/>
              <a:gd name="connsiteX7" fmla="*/ 10306 w 16059"/>
              <a:gd name="connsiteY7" fmla="*/ 15173 h 21600"/>
              <a:gd name="connsiteX8" fmla="*/ 8343 w 16059"/>
              <a:gd name="connsiteY8" fmla="*/ 15408 h 21600"/>
              <a:gd name="connsiteX9" fmla="*/ 3475 w 16059"/>
              <a:gd name="connsiteY9" fmla="*/ 21600 h 21600"/>
              <a:gd name="connsiteX10" fmla="*/ 0 w 16059"/>
              <a:gd name="connsiteY10" fmla="*/ 10800 h 21600"/>
              <a:gd name="connsiteX11" fmla="*/ 3475 w 16059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72"/>
              <a:gd name="connsiteY0" fmla="*/ 0 h 21600"/>
              <a:gd name="connsiteX1" fmla="*/ 8508 w 16072"/>
              <a:gd name="connsiteY1" fmla="*/ 8195 h 21600"/>
              <a:gd name="connsiteX2" fmla="*/ 10026 w 16072"/>
              <a:gd name="connsiteY2" fmla="*/ 8353 h 21600"/>
              <a:gd name="connsiteX3" fmla="*/ 15087 w 16072"/>
              <a:gd name="connsiteY3" fmla="*/ 1365 h 21600"/>
              <a:gd name="connsiteX4" fmla="*/ 16031 w 16072"/>
              <a:gd name="connsiteY4" fmla="*/ 11652 h 21600"/>
              <a:gd name="connsiteX5" fmla="*/ 14413 w 16072"/>
              <a:gd name="connsiteY5" fmla="*/ 20747 h 21600"/>
              <a:gd name="connsiteX6" fmla="*/ 10306 w 16072"/>
              <a:gd name="connsiteY6" fmla="*/ 15173 h 21600"/>
              <a:gd name="connsiteX7" fmla="*/ 8343 w 16072"/>
              <a:gd name="connsiteY7" fmla="*/ 15408 h 21600"/>
              <a:gd name="connsiteX8" fmla="*/ 3475 w 16072"/>
              <a:gd name="connsiteY8" fmla="*/ 21600 h 21600"/>
              <a:gd name="connsiteX9" fmla="*/ 0 w 16072"/>
              <a:gd name="connsiteY9" fmla="*/ 10800 h 21600"/>
              <a:gd name="connsiteX10" fmla="*/ 3475 w 16072"/>
              <a:gd name="connsiteY10" fmla="*/ 0 h 21600"/>
              <a:gd name="connsiteX0" fmla="*/ 3475 w 16035"/>
              <a:gd name="connsiteY0" fmla="*/ 0 h 21600"/>
              <a:gd name="connsiteX1" fmla="*/ 8508 w 16035"/>
              <a:gd name="connsiteY1" fmla="*/ 8195 h 21600"/>
              <a:gd name="connsiteX2" fmla="*/ 10026 w 16035"/>
              <a:gd name="connsiteY2" fmla="*/ 8353 h 21600"/>
              <a:gd name="connsiteX3" fmla="*/ 15087 w 16035"/>
              <a:gd name="connsiteY3" fmla="*/ 1365 h 21600"/>
              <a:gd name="connsiteX4" fmla="*/ 16031 w 16035"/>
              <a:gd name="connsiteY4" fmla="*/ 11652 h 21600"/>
              <a:gd name="connsiteX5" fmla="*/ 15088 w 16035"/>
              <a:gd name="connsiteY5" fmla="*/ 21088 h 21600"/>
              <a:gd name="connsiteX6" fmla="*/ 10306 w 16035"/>
              <a:gd name="connsiteY6" fmla="*/ 15173 h 21600"/>
              <a:gd name="connsiteX7" fmla="*/ 8343 w 16035"/>
              <a:gd name="connsiteY7" fmla="*/ 15408 h 21600"/>
              <a:gd name="connsiteX8" fmla="*/ 3475 w 16035"/>
              <a:gd name="connsiteY8" fmla="*/ 21600 h 21600"/>
              <a:gd name="connsiteX9" fmla="*/ 0 w 16035"/>
              <a:gd name="connsiteY9" fmla="*/ 10800 h 21600"/>
              <a:gd name="connsiteX10" fmla="*/ 3475 w 16035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5087 w 16987"/>
              <a:gd name="connsiteY3" fmla="*/ 136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99"/>
              <a:gd name="connsiteY0" fmla="*/ 26 h 21626"/>
              <a:gd name="connsiteX1" fmla="*/ 8508 w 16999"/>
              <a:gd name="connsiteY1" fmla="*/ 8221 h 21626"/>
              <a:gd name="connsiteX2" fmla="*/ 10026 w 16999"/>
              <a:gd name="connsiteY2" fmla="*/ 8379 h 21626"/>
              <a:gd name="connsiteX3" fmla="*/ 15650 w 16999"/>
              <a:gd name="connsiteY3" fmla="*/ 27 h 21626"/>
              <a:gd name="connsiteX4" fmla="*/ 16987 w 16999"/>
              <a:gd name="connsiteY4" fmla="*/ 11337 h 21626"/>
              <a:gd name="connsiteX5" fmla="*/ 15088 w 16999"/>
              <a:gd name="connsiteY5" fmla="*/ 21114 h 21626"/>
              <a:gd name="connsiteX6" fmla="*/ 10306 w 16999"/>
              <a:gd name="connsiteY6" fmla="*/ 15199 h 21626"/>
              <a:gd name="connsiteX7" fmla="*/ 8343 w 16999"/>
              <a:gd name="connsiteY7" fmla="*/ 15434 h 21626"/>
              <a:gd name="connsiteX8" fmla="*/ 3475 w 16999"/>
              <a:gd name="connsiteY8" fmla="*/ 21626 h 21626"/>
              <a:gd name="connsiteX9" fmla="*/ 0 w 16999"/>
              <a:gd name="connsiteY9" fmla="*/ 10826 h 21626"/>
              <a:gd name="connsiteX10" fmla="*/ 3475 w 16999"/>
              <a:gd name="connsiteY10" fmla="*/ 26 h 21626"/>
              <a:gd name="connsiteX0" fmla="*/ 3475 w 16987"/>
              <a:gd name="connsiteY0" fmla="*/ 26 h 21626"/>
              <a:gd name="connsiteX1" fmla="*/ 8508 w 16987"/>
              <a:gd name="connsiteY1" fmla="*/ 8221 h 21626"/>
              <a:gd name="connsiteX2" fmla="*/ 10026 w 16987"/>
              <a:gd name="connsiteY2" fmla="*/ 8379 h 21626"/>
              <a:gd name="connsiteX3" fmla="*/ 14975 w 16987"/>
              <a:gd name="connsiteY3" fmla="*/ 27 h 21626"/>
              <a:gd name="connsiteX4" fmla="*/ 16987 w 16987"/>
              <a:gd name="connsiteY4" fmla="*/ 11337 h 21626"/>
              <a:gd name="connsiteX5" fmla="*/ 15088 w 16987"/>
              <a:gd name="connsiteY5" fmla="*/ 21114 h 21626"/>
              <a:gd name="connsiteX6" fmla="*/ 10306 w 16987"/>
              <a:gd name="connsiteY6" fmla="*/ 15199 h 21626"/>
              <a:gd name="connsiteX7" fmla="*/ 8343 w 16987"/>
              <a:gd name="connsiteY7" fmla="*/ 15434 h 21626"/>
              <a:gd name="connsiteX8" fmla="*/ 3475 w 16987"/>
              <a:gd name="connsiteY8" fmla="*/ 21626 h 21626"/>
              <a:gd name="connsiteX9" fmla="*/ 0 w 16987"/>
              <a:gd name="connsiteY9" fmla="*/ 10826 h 21626"/>
              <a:gd name="connsiteX10" fmla="*/ 3475 w 16987"/>
              <a:gd name="connsiteY10" fmla="*/ 26 h 21626"/>
              <a:gd name="connsiteX0" fmla="*/ 3475 w 16987"/>
              <a:gd name="connsiteY0" fmla="*/ 223 h 21823"/>
              <a:gd name="connsiteX1" fmla="*/ 8508 w 16987"/>
              <a:gd name="connsiteY1" fmla="*/ 8418 h 21823"/>
              <a:gd name="connsiteX2" fmla="*/ 10026 w 16987"/>
              <a:gd name="connsiteY2" fmla="*/ 8576 h 21823"/>
              <a:gd name="connsiteX3" fmla="*/ 14975 w 16987"/>
              <a:gd name="connsiteY3" fmla="*/ 224 h 21823"/>
              <a:gd name="connsiteX4" fmla="*/ 16987 w 16987"/>
              <a:gd name="connsiteY4" fmla="*/ 11534 h 21823"/>
              <a:gd name="connsiteX5" fmla="*/ 15088 w 16987"/>
              <a:gd name="connsiteY5" fmla="*/ 21311 h 21823"/>
              <a:gd name="connsiteX6" fmla="*/ 10306 w 16987"/>
              <a:gd name="connsiteY6" fmla="*/ 15396 h 21823"/>
              <a:gd name="connsiteX7" fmla="*/ 8343 w 16987"/>
              <a:gd name="connsiteY7" fmla="*/ 15631 h 21823"/>
              <a:gd name="connsiteX8" fmla="*/ 3475 w 16987"/>
              <a:gd name="connsiteY8" fmla="*/ 21823 h 21823"/>
              <a:gd name="connsiteX9" fmla="*/ 0 w 16987"/>
              <a:gd name="connsiteY9" fmla="*/ 11023 h 21823"/>
              <a:gd name="connsiteX10" fmla="*/ 3475 w 16987"/>
              <a:gd name="connsiteY10" fmla="*/ 223 h 21823"/>
              <a:gd name="connsiteX0" fmla="*/ 3475 w 16987"/>
              <a:gd name="connsiteY0" fmla="*/ 675 h 22275"/>
              <a:gd name="connsiteX1" fmla="*/ 8508 w 16987"/>
              <a:gd name="connsiteY1" fmla="*/ 8870 h 22275"/>
              <a:gd name="connsiteX2" fmla="*/ 10026 w 16987"/>
              <a:gd name="connsiteY2" fmla="*/ 9028 h 22275"/>
              <a:gd name="connsiteX3" fmla="*/ 14975 w 16987"/>
              <a:gd name="connsiteY3" fmla="*/ 676 h 22275"/>
              <a:gd name="connsiteX4" fmla="*/ 16987 w 16987"/>
              <a:gd name="connsiteY4" fmla="*/ 11986 h 22275"/>
              <a:gd name="connsiteX5" fmla="*/ 15088 w 16987"/>
              <a:gd name="connsiteY5" fmla="*/ 21763 h 22275"/>
              <a:gd name="connsiteX6" fmla="*/ 10306 w 16987"/>
              <a:gd name="connsiteY6" fmla="*/ 15848 h 22275"/>
              <a:gd name="connsiteX7" fmla="*/ 8343 w 16987"/>
              <a:gd name="connsiteY7" fmla="*/ 16083 h 22275"/>
              <a:gd name="connsiteX8" fmla="*/ 3475 w 16987"/>
              <a:gd name="connsiteY8" fmla="*/ 22275 h 22275"/>
              <a:gd name="connsiteX9" fmla="*/ 0 w 16987"/>
              <a:gd name="connsiteY9" fmla="*/ 11475 h 22275"/>
              <a:gd name="connsiteX10" fmla="*/ 3475 w 16987"/>
              <a:gd name="connsiteY10" fmla="*/ 675 h 22275"/>
              <a:gd name="connsiteX0" fmla="*/ 3475 w 17067"/>
              <a:gd name="connsiteY0" fmla="*/ 224 h 21824"/>
              <a:gd name="connsiteX1" fmla="*/ 8508 w 17067"/>
              <a:gd name="connsiteY1" fmla="*/ 8419 h 21824"/>
              <a:gd name="connsiteX2" fmla="*/ 10026 w 17067"/>
              <a:gd name="connsiteY2" fmla="*/ 8577 h 21824"/>
              <a:gd name="connsiteX3" fmla="*/ 14975 w 17067"/>
              <a:gd name="connsiteY3" fmla="*/ 225 h 21824"/>
              <a:gd name="connsiteX4" fmla="*/ 16987 w 17067"/>
              <a:gd name="connsiteY4" fmla="*/ 11535 h 21824"/>
              <a:gd name="connsiteX5" fmla="*/ 15088 w 17067"/>
              <a:gd name="connsiteY5" fmla="*/ 21312 h 21824"/>
              <a:gd name="connsiteX6" fmla="*/ 10306 w 17067"/>
              <a:gd name="connsiteY6" fmla="*/ 15397 h 21824"/>
              <a:gd name="connsiteX7" fmla="*/ 8343 w 17067"/>
              <a:gd name="connsiteY7" fmla="*/ 15632 h 21824"/>
              <a:gd name="connsiteX8" fmla="*/ 3475 w 17067"/>
              <a:gd name="connsiteY8" fmla="*/ 21824 h 21824"/>
              <a:gd name="connsiteX9" fmla="*/ 0 w 17067"/>
              <a:gd name="connsiteY9" fmla="*/ 11024 h 21824"/>
              <a:gd name="connsiteX10" fmla="*/ 3475 w 17067"/>
              <a:gd name="connsiteY10" fmla="*/ 224 h 21824"/>
              <a:gd name="connsiteX0" fmla="*/ 3475 w 17067"/>
              <a:gd name="connsiteY0" fmla="*/ 0 h 21600"/>
              <a:gd name="connsiteX1" fmla="*/ 8508 w 17067"/>
              <a:gd name="connsiteY1" fmla="*/ 8195 h 21600"/>
              <a:gd name="connsiteX2" fmla="*/ 10026 w 17067"/>
              <a:gd name="connsiteY2" fmla="*/ 8353 h 21600"/>
              <a:gd name="connsiteX3" fmla="*/ 14975 w 17067"/>
              <a:gd name="connsiteY3" fmla="*/ 1 h 21600"/>
              <a:gd name="connsiteX4" fmla="*/ 16987 w 17067"/>
              <a:gd name="connsiteY4" fmla="*/ 11311 h 21600"/>
              <a:gd name="connsiteX5" fmla="*/ 15088 w 17067"/>
              <a:gd name="connsiteY5" fmla="*/ 21088 h 21600"/>
              <a:gd name="connsiteX6" fmla="*/ 10306 w 17067"/>
              <a:gd name="connsiteY6" fmla="*/ 15173 h 21600"/>
              <a:gd name="connsiteX7" fmla="*/ 8343 w 17067"/>
              <a:gd name="connsiteY7" fmla="*/ 15408 h 21600"/>
              <a:gd name="connsiteX8" fmla="*/ 3475 w 17067"/>
              <a:gd name="connsiteY8" fmla="*/ 21600 h 21600"/>
              <a:gd name="connsiteX9" fmla="*/ 0 w 17067"/>
              <a:gd name="connsiteY9" fmla="*/ 10800 h 21600"/>
              <a:gd name="connsiteX10" fmla="*/ 3475 w 1706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75 w 16987"/>
              <a:gd name="connsiteY3" fmla="*/ 1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8"/>
              <a:gd name="connsiteY0" fmla="*/ 0 h 21600"/>
              <a:gd name="connsiteX1" fmla="*/ 8508 w 16988"/>
              <a:gd name="connsiteY1" fmla="*/ 8195 h 21600"/>
              <a:gd name="connsiteX2" fmla="*/ 10026 w 16988"/>
              <a:gd name="connsiteY2" fmla="*/ 8353 h 21600"/>
              <a:gd name="connsiteX3" fmla="*/ 14919 w 16988"/>
              <a:gd name="connsiteY3" fmla="*/ 1535 h 21600"/>
              <a:gd name="connsiteX4" fmla="*/ 16987 w 16988"/>
              <a:gd name="connsiteY4" fmla="*/ 11311 h 21600"/>
              <a:gd name="connsiteX5" fmla="*/ 15144 w 16988"/>
              <a:gd name="connsiteY5" fmla="*/ 20406 h 21600"/>
              <a:gd name="connsiteX6" fmla="*/ 10306 w 16988"/>
              <a:gd name="connsiteY6" fmla="*/ 15173 h 21600"/>
              <a:gd name="connsiteX7" fmla="*/ 8343 w 16988"/>
              <a:gd name="connsiteY7" fmla="*/ 15408 h 21600"/>
              <a:gd name="connsiteX8" fmla="*/ 3475 w 16988"/>
              <a:gd name="connsiteY8" fmla="*/ 21600 h 21600"/>
              <a:gd name="connsiteX9" fmla="*/ 0 w 16988"/>
              <a:gd name="connsiteY9" fmla="*/ 10800 h 21600"/>
              <a:gd name="connsiteX10" fmla="*/ 3475 w 16988"/>
              <a:gd name="connsiteY10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8" h="21600">
                <a:moveTo>
                  <a:pt x="3475" y="0"/>
                </a:moveTo>
                <a:lnTo>
                  <a:pt x="8508" y="8195"/>
                </a:lnTo>
                <a:lnTo>
                  <a:pt x="10026" y="8353"/>
                </a:lnTo>
                <a:cubicBezTo>
                  <a:pt x="11123" y="7215"/>
                  <a:pt x="12850" y="1667"/>
                  <a:pt x="14919" y="1535"/>
                </a:cubicBezTo>
                <a:cubicBezTo>
                  <a:pt x="16764" y="3790"/>
                  <a:pt x="16950" y="8166"/>
                  <a:pt x="16987" y="11311"/>
                </a:cubicBezTo>
                <a:cubicBezTo>
                  <a:pt x="17024" y="14456"/>
                  <a:pt x="16211" y="18910"/>
                  <a:pt x="15144" y="20406"/>
                </a:cubicBezTo>
                <a:cubicBezTo>
                  <a:pt x="12987" y="19912"/>
                  <a:pt x="11675" y="17031"/>
                  <a:pt x="10306" y="15173"/>
                </a:cubicBezTo>
                <a:lnTo>
                  <a:pt x="8343" y="15408"/>
                </a:ln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rgbClr val="5EA2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roomdiagram: Scheidingslijn 5"/>
          <p:cNvSpPr/>
          <p:nvPr/>
        </p:nvSpPr>
        <p:spPr>
          <a:xfrm>
            <a:off x="8287073" y="3608300"/>
            <a:ext cx="446920" cy="21057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592 h 22192"/>
              <a:gd name="connsiteX1" fmla="*/ 9735 w 21600"/>
              <a:gd name="connsiteY1" fmla="*/ 0 h 22192"/>
              <a:gd name="connsiteX2" fmla="*/ 18125 w 21600"/>
              <a:gd name="connsiteY2" fmla="*/ 592 h 22192"/>
              <a:gd name="connsiteX3" fmla="*/ 21600 w 21600"/>
              <a:gd name="connsiteY3" fmla="*/ 11392 h 22192"/>
              <a:gd name="connsiteX4" fmla="*/ 18125 w 21600"/>
              <a:gd name="connsiteY4" fmla="*/ 22192 h 22192"/>
              <a:gd name="connsiteX5" fmla="*/ 3475 w 21600"/>
              <a:gd name="connsiteY5" fmla="*/ 22192 h 22192"/>
              <a:gd name="connsiteX6" fmla="*/ 0 w 21600"/>
              <a:gd name="connsiteY6" fmla="*/ 11392 h 22192"/>
              <a:gd name="connsiteX7" fmla="*/ 3475 w 21600"/>
              <a:gd name="connsiteY7" fmla="*/ 592 h 22192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3475 w 21600"/>
              <a:gd name="connsiteY5" fmla="*/ 21600 h 21600"/>
              <a:gd name="connsiteX6" fmla="*/ 0 w 21600"/>
              <a:gd name="connsiteY6" fmla="*/ 10800 h 21600"/>
              <a:gd name="connsiteX7" fmla="*/ 3475 w 21600"/>
              <a:gd name="connsiteY7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8342 w 21600"/>
              <a:gd name="connsiteY5" fmla="*/ 20522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0480 w 21600"/>
              <a:gd name="connsiteY5" fmla="*/ 15749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5200 w 21600"/>
              <a:gd name="connsiteY5" fmla="*/ 19775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4525 w 21600"/>
              <a:gd name="connsiteY5" fmla="*/ 16366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3513 w 21600"/>
              <a:gd name="connsiteY2" fmla="*/ 5115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526 w 21600"/>
              <a:gd name="connsiteY2" fmla="*/ 8524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3625 w 21600"/>
              <a:gd name="connsiteY6" fmla="*/ 14321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0026 w 21600"/>
              <a:gd name="connsiteY2" fmla="*/ 8353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725"/>
              <a:gd name="connsiteY0" fmla="*/ 0 h 21600"/>
              <a:gd name="connsiteX1" fmla="*/ 8508 w 21725"/>
              <a:gd name="connsiteY1" fmla="*/ 8195 h 21600"/>
              <a:gd name="connsiteX2" fmla="*/ 10026 w 21725"/>
              <a:gd name="connsiteY2" fmla="*/ 8353 h 21600"/>
              <a:gd name="connsiteX3" fmla="*/ 18125 w 21725"/>
              <a:gd name="connsiteY3" fmla="*/ 0 h 21600"/>
              <a:gd name="connsiteX4" fmla="*/ 21600 w 21725"/>
              <a:gd name="connsiteY4" fmla="*/ 10800 h 21600"/>
              <a:gd name="connsiteX5" fmla="*/ 14019 w 21725"/>
              <a:gd name="connsiteY5" fmla="*/ 20918 h 21600"/>
              <a:gd name="connsiteX6" fmla="*/ 10306 w 21725"/>
              <a:gd name="connsiteY6" fmla="*/ 15173 h 21600"/>
              <a:gd name="connsiteX7" fmla="*/ 8343 w 21725"/>
              <a:gd name="connsiteY7" fmla="*/ 15408 h 21600"/>
              <a:gd name="connsiteX8" fmla="*/ 3475 w 21725"/>
              <a:gd name="connsiteY8" fmla="*/ 21600 h 21600"/>
              <a:gd name="connsiteX9" fmla="*/ 0 w 21725"/>
              <a:gd name="connsiteY9" fmla="*/ 10800 h 21600"/>
              <a:gd name="connsiteX10" fmla="*/ 3475 w 21725"/>
              <a:gd name="connsiteY10" fmla="*/ 0 h 21600"/>
              <a:gd name="connsiteX0" fmla="*/ 3475 w 18635"/>
              <a:gd name="connsiteY0" fmla="*/ 0 h 21600"/>
              <a:gd name="connsiteX1" fmla="*/ 8508 w 18635"/>
              <a:gd name="connsiteY1" fmla="*/ 8195 h 21600"/>
              <a:gd name="connsiteX2" fmla="*/ 10026 w 18635"/>
              <a:gd name="connsiteY2" fmla="*/ 8353 h 21600"/>
              <a:gd name="connsiteX3" fmla="*/ 18125 w 18635"/>
              <a:gd name="connsiteY3" fmla="*/ 0 h 21600"/>
              <a:gd name="connsiteX4" fmla="*/ 15300 w 18635"/>
              <a:gd name="connsiteY4" fmla="*/ 11652 h 21600"/>
              <a:gd name="connsiteX5" fmla="*/ 14019 w 18635"/>
              <a:gd name="connsiteY5" fmla="*/ 20918 h 21600"/>
              <a:gd name="connsiteX6" fmla="*/ 10306 w 18635"/>
              <a:gd name="connsiteY6" fmla="*/ 15173 h 21600"/>
              <a:gd name="connsiteX7" fmla="*/ 8343 w 18635"/>
              <a:gd name="connsiteY7" fmla="*/ 15408 h 21600"/>
              <a:gd name="connsiteX8" fmla="*/ 3475 w 18635"/>
              <a:gd name="connsiteY8" fmla="*/ 21600 h 21600"/>
              <a:gd name="connsiteX9" fmla="*/ 0 w 18635"/>
              <a:gd name="connsiteY9" fmla="*/ 10800 h 21600"/>
              <a:gd name="connsiteX10" fmla="*/ 3475 w 18635"/>
              <a:gd name="connsiteY10" fmla="*/ 0 h 21600"/>
              <a:gd name="connsiteX0" fmla="*/ 3475 w 15311"/>
              <a:gd name="connsiteY0" fmla="*/ 0 h 21600"/>
              <a:gd name="connsiteX1" fmla="*/ 8508 w 15311"/>
              <a:gd name="connsiteY1" fmla="*/ 8195 h 21600"/>
              <a:gd name="connsiteX2" fmla="*/ 10026 w 15311"/>
              <a:gd name="connsiteY2" fmla="*/ 8353 h 21600"/>
              <a:gd name="connsiteX3" fmla="*/ 13569 w 15311"/>
              <a:gd name="connsiteY3" fmla="*/ 4602 h 21600"/>
              <a:gd name="connsiteX4" fmla="*/ 15300 w 15311"/>
              <a:gd name="connsiteY4" fmla="*/ 11652 h 21600"/>
              <a:gd name="connsiteX5" fmla="*/ 14019 w 15311"/>
              <a:gd name="connsiteY5" fmla="*/ 20918 h 21600"/>
              <a:gd name="connsiteX6" fmla="*/ 10306 w 15311"/>
              <a:gd name="connsiteY6" fmla="*/ 15173 h 21600"/>
              <a:gd name="connsiteX7" fmla="*/ 8343 w 15311"/>
              <a:gd name="connsiteY7" fmla="*/ 15408 h 21600"/>
              <a:gd name="connsiteX8" fmla="*/ 3475 w 15311"/>
              <a:gd name="connsiteY8" fmla="*/ 21600 h 21600"/>
              <a:gd name="connsiteX9" fmla="*/ 0 w 15311"/>
              <a:gd name="connsiteY9" fmla="*/ 10800 h 21600"/>
              <a:gd name="connsiteX10" fmla="*/ 3475 w 15311"/>
              <a:gd name="connsiteY10" fmla="*/ 0 h 21600"/>
              <a:gd name="connsiteX0" fmla="*/ 3475 w 15955"/>
              <a:gd name="connsiteY0" fmla="*/ 0 h 21600"/>
              <a:gd name="connsiteX1" fmla="*/ 8508 w 15955"/>
              <a:gd name="connsiteY1" fmla="*/ 8195 h 21600"/>
              <a:gd name="connsiteX2" fmla="*/ 10026 w 15955"/>
              <a:gd name="connsiteY2" fmla="*/ 8353 h 21600"/>
              <a:gd name="connsiteX3" fmla="*/ 13569 w 15955"/>
              <a:gd name="connsiteY3" fmla="*/ 4602 h 21600"/>
              <a:gd name="connsiteX4" fmla="*/ 15875 w 15955"/>
              <a:gd name="connsiteY4" fmla="*/ 10911 h 21600"/>
              <a:gd name="connsiteX5" fmla="*/ 15300 w 15955"/>
              <a:gd name="connsiteY5" fmla="*/ 11652 h 21600"/>
              <a:gd name="connsiteX6" fmla="*/ 14019 w 15955"/>
              <a:gd name="connsiteY6" fmla="*/ 20918 h 21600"/>
              <a:gd name="connsiteX7" fmla="*/ 10306 w 15955"/>
              <a:gd name="connsiteY7" fmla="*/ 15173 h 21600"/>
              <a:gd name="connsiteX8" fmla="*/ 8343 w 15955"/>
              <a:gd name="connsiteY8" fmla="*/ 15408 h 21600"/>
              <a:gd name="connsiteX9" fmla="*/ 3475 w 15955"/>
              <a:gd name="connsiteY9" fmla="*/ 21600 h 21600"/>
              <a:gd name="connsiteX10" fmla="*/ 0 w 15955"/>
              <a:gd name="connsiteY10" fmla="*/ 10800 h 21600"/>
              <a:gd name="connsiteX11" fmla="*/ 3475 w 15955"/>
              <a:gd name="connsiteY11" fmla="*/ 0 h 21600"/>
              <a:gd name="connsiteX0" fmla="*/ 3475 w 15300"/>
              <a:gd name="connsiteY0" fmla="*/ 0 h 21600"/>
              <a:gd name="connsiteX1" fmla="*/ 8508 w 15300"/>
              <a:gd name="connsiteY1" fmla="*/ 8195 h 21600"/>
              <a:gd name="connsiteX2" fmla="*/ 10026 w 15300"/>
              <a:gd name="connsiteY2" fmla="*/ 8353 h 21600"/>
              <a:gd name="connsiteX3" fmla="*/ 13569 w 15300"/>
              <a:gd name="connsiteY3" fmla="*/ 4602 h 21600"/>
              <a:gd name="connsiteX4" fmla="*/ 15300 w 15300"/>
              <a:gd name="connsiteY4" fmla="*/ 11652 h 21600"/>
              <a:gd name="connsiteX5" fmla="*/ 14019 w 15300"/>
              <a:gd name="connsiteY5" fmla="*/ 20918 h 21600"/>
              <a:gd name="connsiteX6" fmla="*/ 10306 w 15300"/>
              <a:gd name="connsiteY6" fmla="*/ 15173 h 21600"/>
              <a:gd name="connsiteX7" fmla="*/ 8343 w 15300"/>
              <a:gd name="connsiteY7" fmla="*/ 15408 h 21600"/>
              <a:gd name="connsiteX8" fmla="*/ 3475 w 15300"/>
              <a:gd name="connsiteY8" fmla="*/ 21600 h 21600"/>
              <a:gd name="connsiteX9" fmla="*/ 0 w 15300"/>
              <a:gd name="connsiteY9" fmla="*/ 10800 h 21600"/>
              <a:gd name="connsiteX10" fmla="*/ 3475 w 15300"/>
              <a:gd name="connsiteY10" fmla="*/ 0 h 21600"/>
              <a:gd name="connsiteX0" fmla="*/ 3475 w 16031"/>
              <a:gd name="connsiteY0" fmla="*/ 0 h 21600"/>
              <a:gd name="connsiteX1" fmla="*/ 8508 w 16031"/>
              <a:gd name="connsiteY1" fmla="*/ 8195 h 21600"/>
              <a:gd name="connsiteX2" fmla="*/ 10026 w 16031"/>
              <a:gd name="connsiteY2" fmla="*/ 8353 h 21600"/>
              <a:gd name="connsiteX3" fmla="*/ 13569 w 16031"/>
              <a:gd name="connsiteY3" fmla="*/ 4602 h 21600"/>
              <a:gd name="connsiteX4" fmla="*/ 16031 w 16031"/>
              <a:gd name="connsiteY4" fmla="*/ 11652 h 21600"/>
              <a:gd name="connsiteX5" fmla="*/ 14019 w 16031"/>
              <a:gd name="connsiteY5" fmla="*/ 20918 h 21600"/>
              <a:gd name="connsiteX6" fmla="*/ 10306 w 16031"/>
              <a:gd name="connsiteY6" fmla="*/ 15173 h 21600"/>
              <a:gd name="connsiteX7" fmla="*/ 8343 w 16031"/>
              <a:gd name="connsiteY7" fmla="*/ 15408 h 21600"/>
              <a:gd name="connsiteX8" fmla="*/ 3475 w 16031"/>
              <a:gd name="connsiteY8" fmla="*/ 21600 h 21600"/>
              <a:gd name="connsiteX9" fmla="*/ 0 w 16031"/>
              <a:gd name="connsiteY9" fmla="*/ 10800 h 21600"/>
              <a:gd name="connsiteX10" fmla="*/ 3475 w 16031"/>
              <a:gd name="connsiteY10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3569 w 16146"/>
              <a:gd name="connsiteY3" fmla="*/ 4602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2894 w 16146"/>
              <a:gd name="connsiteY3" fmla="*/ 3409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5650 w 16146"/>
              <a:gd name="connsiteY3" fmla="*/ 1365 h 21600"/>
              <a:gd name="connsiteX4" fmla="*/ 16031 w 16146"/>
              <a:gd name="connsiteY4" fmla="*/ 11652 h 21600"/>
              <a:gd name="connsiteX5" fmla="*/ 14019 w 16146"/>
              <a:gd name="connsiteY5" fmla="*/ 20918 h 21600"/>
              <a:gd name="connsiteX6" fmla="*/ 10306 w 16146"/>
              <a:gd name="connsiteY6" fmla="*/ 15173 h 21600"/>
              <a:gd name="connsiteX7" fmla="*/ 8343 w 16146"/>
              <a:gd name="connsiteY7" fmla="*/ 15408 h 21600"/>
              <a:gd name="connsiteX8" fmla="*/ 3475 w 16146"/>
              <a:gd name="connsiteY8" fmla="*/ 21600 h 21600"/>
              <a:gd name="connsiteX9" fmla="*/ 0 w 16146"/>
              <a:gd name="connsiteY9" fmla="*/ 10800 h 21600"/>
              <a:gd name="connsiteX10" fmla="*/ 3475 w 16146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5087 w 16059"/>
              <a:gd name="connsiteY3" fmla="*/ 1365 h 21600"/>
              <a:gd name="connsiteX4" fmla="*/ 16031 w 16059"/>
              <a:gd name="connsiteY4" fmla="*/ 11652 h 21600"/>
              <a:gd name="connsiteX5" fmla="*/ 14019 w 16059"/>
              <a:gd name="connsiteY5" fmla="*/ 20918 h 21600"/>
              <a:gd name="connsiteX6" fmla="*/ 10306 w 16059"/>
              <a:gd name="connsiteY6" fmla="*/ 15173 h 21600"/>
              <a:gd name="connsiteX7" fmla="*/ 8343 w 16059"/>
              <a:gd name="connsiteY7" fmla="*/ 15408 h 21600"/>
              <a:gd name="connsiteX8" fmla="*/ 3475 w 16059"/>
              <a:gd name="connsiteY8" fmla="*/ 21600 h 21600"/>
              <a:gd name="connsiteX9" fmla="*/ 0 w 16059"/>
              <a:gd name="connsiteY9" fmla="*/ 10800 h 21600"/>
              <a:gd name="connsiteX10" fmla="*/ 3475 w 16059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3063 w 16059"/>
              <a:gd name="connsiteY3" fmla="*/ 1365 h 21600"/>
              <a:gd name="connsiteX4" fmla="*/ 15087 w 16059"/>
              <a:gd name="connsiteY4" fmla="*/ 1365 h 21600"/>
              <a:gd name="connsiteX5" fmla="*/ 16031 w 16059"/>
              <a:gd name="connsiteY5" fmla="*/ 11652 h 21600"/>
              <a:gd name="connsiteX6" fmla="*/ 14019 w 16059"/>
              <a:gd name="connsiteY6" fmla="*/ 20918 h 21600"/>
              <a:gd name="connsiteX7" fmla="*/ 10306 w 16059"/>
              <a:gd name="connsiteY7" fmla="*/ 15173 h 21600"/>
              <a:gd name="connsiteX8" fmla="*/ 8343 w 16059"/>
              <a:gd name="connsiteY8" fmla="*/ 15408 h 21600"/>
              <a:gd name="connsiteX9" fmla="*/ 3475 w 16059"/>
              <a:gd name="connsiteY9" fmla="*/ 21600 h 21600"/>
              <a:gd name="connsiteX10" fmla="*/ 0 w 16059"/>
              <a:gd name="connsiteY10" fmla="*/ 10800 h 21600"/>
              <a:gd name="connsiteX11" fmla="*/ 3475 w 16059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72"/>
              <a:gd name="connsiteY0" fmla="*/ 0 h 21600"/>
              <a:gd name="connsiteX1" fmla="*/ 8508 w 16072"/>
              <a:gd name="connsiteY1" fmla="*/ 8195 h 21600"/>
              <a:gd name="connsiteX2" fmla="*/ 10026 w 16072"/>
              <a:gd name="connsiteY2" fmla="*/ 8353 h 21600"/>
              <a:gd name="connsiteX3" fmla="*/ 15087 w 16072"/>
              <a:gd name="connsiteY3" fmla="*/ 1365 h 21600"/>
              <a:gd name="connsiteX4" fmla="*/ 16031 w 16072"/>
              <a:gd name="connsiteY4" fmla="*/ 11652 h 21600"/>
              <a:gd name="connsiteX5" fmla="*/ 14413 w 16072"/>
              <a:gd name="connsiteY5" fmla="*/ 20747 h 21600"/>
              <a:gd name="connsiteX6" fmla="*/ 10306 w 16072"/>
              <a:gd name="connsiteY6" fmla="*/ 15173 h 21600"/>
              <a:gd name="connsiteX7" fmla="*/ 8343 w 16072"/>
              <a:gd name="connsiteY7" fmla="*/ 15408 h 21600"/>
              <a:gd name="connsiteX8" fmla="*/ 3475 w 16072"/>
              <a:gd name="connsiteY8" fmla="*/ 21600 h 21600"/>
              <a:gd name="connsiteX9" fmla="*/ 0 w 16072"/>
              <a:gd name="connsiteY9" fmla="*/ 10800 h 21600"/>
              <a:gd name="connsiteX10" fmla="*/ 3475 w 16072"/>
              <a:gd name="connsiteY10" fmla="*/ 0 h 21600"/>
              <a:gd name="connsiteX0" fmla="*/ 3475 w 16035"/>
              <a:gd name="connsiteY0" fmla="*/ 0 h 21600"/>
              <a:gd name="connsiteX1" fmla="*/ 8508 w 16035"/>
              <a:gd name="connsiteY1" fmla="*/ 8195 h 21600"/>
              <a:gd name="connsiteX2" fmla="*/ 10026 w 16035"/>
              <a:gd name="connsiteY2" fmla="*/ 8353 h 21600"/>
              <a:gd name="connsiteX3" fmla="*/ 15087 w 16035"/>
              <a:gd name="connsiteY3" fmla="*/ 1365 h 21600"/>
              <a:gd name="connsiteX4" fmla="*/ 16031 w 16035"/>
              <a:gd name="connsiteY4" fmla="*/ 11652 h 21600"/>
              <a:gd name="connsiteX5" fmla="*/ 15088 w 16035"/>
              <a:gd name="connsiteY5" fmla="*/ 21088 h 21600"/>
              <a:gd name="connsiteX6" fmla="*/ 10306 w 16035"/>
              <a:gd name="connsiteY6" fmla="*/ 15173 h 21600"/>
              <a:gd name="connsiteX7" fmla="*/ 8343 w 16035"/>
              <a:gd name="connsiteY7" fmla="*/ 15408 h 21600"/>
              <a:gd name="connsiteX8" fmla="*/ 3475 w 16035"/>
              <a:gd name="connsiteY8" fmla="*/ 21600 h 21600"/>
              <a:gd name="connsiteX9" fmla="*/ 0 w 16035"/>
              <a:gd name="connsiteY9" fmla="*/ 10800 h 21600"/>
              <a:gd name="connsiteX10" fmla="*/ 3475 w 16035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5087 w 16987"/>
              <a:gd name="connsiteY3" fmla="*/ 136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99"/>
              <a:gd name="connsiteY0" fmla="*/ 26 h 21626"/>
              <a:gd name="connsiteX1" fmla="*/ 8508 w 16999"/>
              <a:gd name="connsiteY1" fmla="*/ 8221 h 21626"/>
              <a:gd name="connsiteX2" fmla="*/ 10026 w 16999"/>
              <a:gd name="connsiteY2" fmla="*/ 8379 h 21626"/>
              <a:gd name="connsiteX3" fmla="*/ 15650 w 16999"/>
              <a:gd name="connsiteY3" fmla="*/ 27 h 21626"/>
              <a:gd name="connsiteX4" fmla="*/ 16987 w 16999"/>
              <a:gd name="connsiteY4" fmla="*/ 11337 h 21626"/>
              <a:gd name="connsiteX5" fmla="*/ 15088 w 16999"/>
              <a:gd name="connsiteY5" fmla="*/ 21114 h 21626"/>
              <a:gd name="connsiteX6" fmla="*/ 10306 w 16999"/>
              <a:gd name="connsiteY6" fmla="*/ 15199 h 21626"/>
              <a:gd name="connsiteX7" fmla="*/ 8343 w 16999"/>
              <a:gd name="connsiteY7" fmla="*/ 15434 h 21626"/>
              <a:gd name="connsiteX8" fmla="*/ 3475 w 16999"/>
              <a:gd name="connsiteY8" fmla="*/ 21626 h 21626"/>
              <a:gd name="connsiteX9" fmla="*/ 0 w 16999"/>
              <a:gd name="connsiteY9" fmla="*/ 10826 h 21626"/>
              <a:gd name="connsiteX10" fmla="*/ 3475 w 16999"/>
              <a:gd name="connsiteY10" fmla="*/ 26 h 21626"/>
              <a:gd name="connsiteX0" fmla="*/ 3475 w 16987"/>
              <a:gd name="connsiteY0" fmla="*/ 26 h 21626"/>
              <a:gd name="connsiteX1" fmla="*/ 8508 w 16987"/>
              <a:gd name="connsiteY1" fmla="*/ 8221 h 21626"/>
              <a:gd name="connsiteX2" fmla="*/ 10026 w 16987"/>
              <a:gd name="connsiteY2" fmla="*/ 8379 h 21626"/>
              <a:gd name="connsiteX3" fmla="*/ 14975 w 16987"/>
              <a:gd name="connsiteY3" fmla="*/ 27 h 21626"/>
              <a:gd name="connsiteX4" fmla="*/ 16987 w 16987"/>
              <a:gd name="connsiteY4" fmla="*/ 11337 h 21626"/>
              <a:gd name="connsiteX5" fmla="*/ 15088 w 16987"/>
              <a:gd name="connsiteY5" fmla="*/ 21114 h 21626"/>
              <a:gd name="connsiteX6" fmla="*/ 10306 w 16987"/>
              <a:gd name="connsiteY6" fmla="*/ 15199 h 21626"/>
              <a:gd name="connsiteX7" fmla="*/ 8343 w 16987"/>
              <a:gd name="connsiteY7" fmla="*/ 15434 h 21626"/>
              <a:gd name="connsiteX8" fmla="*/ 3475 w 16987"/>
              <a:gd name="connsiteY8" fmla="*/ 21626 h 21626"/>
              <a:gd name="connsiteX9" fmla="*/ 0 w 16987"/>
              <a:gd name="connsiteY9" fmla="*/ 10826 h 21626"/>
              <a:gd name="connsiteX10" fmla="*/ 3475 w 16987"/>
              <a:gd name="connsiteY10" fmla="*/ 26 h 21626"/>
              <a:gd name="connsiteX0" fmla="*/ 3475 w 16987"/>
              <a:gd name="connsiteY0" fmla="*/ 223 h 21823"/>
              <a:gd name="connsiteX1" fmla="*/ 8508 w 16987"/>
              <a:gd name="connsiteY1" fmla="*/ 8418 h 21823"/>
              <a:gd name="connsiteX2" fmla="*/ 10026 w 16987"/>
              <a:gd name="connsiteY2" fmla="*/ 8576 h 21823"/>
              <a:gd name="connsiteX3" fmla="*/ 14975 w 16987"/>
              <a:gd name="connsiteY3" fmla="*/ 224 h 21823"/>
              <a:gd name="connsiteX4" fmla="*/ 16987 w 16987"/>
              <a:gd name="connsiteY4" fmla="*/ 11534 h 21823"/>
              <a:gd name="connsiteX5" fmla="*/ 15088 w 16987"/>
              <a:gd name="connsiteY5" fmla="*/ 21311 h 21823"/>
              <a:gd name="connsiteX6" fmla="*/ 10306 w 16987"/>
              <a:gd name="connsiteY6" fmla="*/ 15396 h 21823"/>
              <a:gd name="connsiteX7" fmla="*/ 8343 w 16987"/>
              <a:gd name="connsiteY7" fmla="*/ 15631 h 21823"/>
              <a:gd name="connsiteX8" fmla="*/ 3475 w 16987"/>
              <a:gd name="connsiteY8" fmla="*/ 21823 h 21823"/>
              <a:gd name="connsiteX9" fmla="*/ 0 w 16987"/>
              <a:gd name="connsiteY9" fmla="*/ 11023 h 21823"/>
              <a:gd name="connsiteX10" fmla="*/ 3475 w 16987"/>
              <a:gd name="connsiteY10" fmla="*/ 223 h 21823"/>
              <a:gd name="connsiteX0" fmla="*/ 3475 w 16987"/>
              <a:gd name="connsiteY0" fmla="*/ 675 h 22275"/>
              <a:gd name="connsiteX1" fmla="*/ 8508 w 16987"/>
              <a:gd name="connsiteY1" fmla="*/ 8870 h 22275"/>
              <a:gd name="connsiteX2" fmla="*/ 10026 w 16987"/>
              <a:gd name="connsiteY2" fmla="*/ 9028 h 22275"/>
              <a:gd name="connsiteX3" fmla="*/ 14975 w 16987"/>
              <a:gd name="connsiteY3" fmla="*/ 676 h 22275"/>
              <a:gd name="connsiteX4" fmla="*/ 16987 w 16987"/>
              <a:gd name="connsiteY4" fmla="*/ 11986 h 22275"/>
              <a:gd name="connsiteX5" fmla="*/ 15088 w 16987"/>
              <a:gd name="connsiteY5" fmla="*/ 21763 h 22275"/>
              <a:gd name="connsiteX6" fmla="*/ 10306 w 16987"/>
              <a:gd name="connsiteY6" fmla="*/ 15848 h 22275"/>
              <a:gd name="connsiteX7" fmla="*/ 8343 w 16987"/>
              <a:gd name="connsiteY7" fmla="*/ 16083 h 22275"/>
              <a:gd name="connsiteX8" fmla="*/ 3475 w 16987"/>
              <a:gd name="connsiteY8" fmla="*/ 22275 h 22275"/>
              <a:gd name="connsiteX9" fmla="*/ 0 w 16987"/>
              <a:gd name="connsiteY9" fmla="*/ 11475 h 22275"/>
              <a:gd name="connsiteX10" fmla="*/ 3475 w 16987"/>
              <a:gd name="connsiteY10" fmla="*/ 675 h 22275"/>
              <a:gd name="connsiteX0" fmla="*/ 3475 w 17067"/>
              <a:gd name="connsiteY0" fmla="*/ 224 h 21824"/>
              <a:gd name="connsiteX1" fmla="*/ 8508 w 17067"/>
              <a:gd name="connsiteY1" fmla="*/ 8419 h 21824"/>
              <a:gd name="connsiteX2" fmla="*/ 10026 w 17067"/>
              <a:gd name="connsiteY2" fmla="*/ 8577 h 21824"/>
              <a:gd name="connsiteX3" fmla="*/ 14975 w 17067"/>
              <a:gd name="connsiteY3" fmla="*/ 225 h 21824"/>
              <a:gd name="connsiteX4" fmla="*/ 16987 w 17067"/>
              <a:gd name="connsiteY4" fmla="*/ 11535 h 21824"/>
              <a:gd name="connsiteX5" fmla="*/ 15088 w 17067"/>
              <a:gd name="connsiteY5" fmla="*/ 21312 h 21824"/>
              <a:gd name="connsiteX6" fmla="*/ 10306 w 17067"/>
              <a:gd name="connsiteY6" fmla="*/ 15397 h 21824"/>
              <a:gd name="connsiteX7" fmla="*/ 8343 w 17067"/>
              <a:gd name="connsiteY7" fmla="*/ 15632 h 21824"/>
              <a:gd name="connsiteX8" fmla="*/ 3475 w 17067"/>
              <a:gd name="connsiteY8" fmla="*/ 21824 h 21824"/>
              <a:gd name="connsiteX9" fmla="*/ 0 w 17067"/>
              <a:gd name="connsiteY9" fmla="*/ 11024 h 21824"/>
              <a:gd name="connsiteX10" fmla="*/ 3475 w 17067"/>
              <a:gd name="connsiteY10" fmla="*/ 224 h 21824"/>
              <a:gd name="connsiteX0" fmla="*/ 3475 w 17067"/>
              <a:gd name="connsiteY0" fmla="*/ 0 h 21600"/>
              <a:gd name="connsiteX1" fmla="*/ 8508 w 17067"/>
              <a:gd name="connsiteY1" fmla="*/ 8195 h 21600"/>
              <a:gd name="connsiteX2" fmla="*/ 10026 w 17067"/>
              <a:gd name="connsiteY2" fmla="*/ 8353 h 21600"/>
              <a:gd name="connsiteX3" fmla="*/ 14975 w 17067"/>
              <a:gd name="connsiteY3" fmla="*/ 1 h 21600"/>
              <a:gd name="connsiteX4" fmla="*/ 16987 w 17067"/>
              <a:gd name="connsiteY4" fmla="*/ 11311 h 21600"/>
              <a:gd name="connsiteX5" fmla="*/ 15088 w 17067"/>
              <a:gd name="connsiteY5" fmla="*/ 21088 h 21600"/>
              <a:gd name="connsiteX6" fmla="*/ 10306 w 17067"/>
              <a:gd name="connsiteY6" fmla="*/ 15173 h 21600"/>
              <a:gd name="connsiteX7" fmla="*/ 8343 w 17067"/>
              <a:gd name="connsiteY7" fmla="*/ 15408 h 21600"/>
              <a:gd name="connsiteX8" fmla="*/ 3475 w 17067"/>
              <a:gd name="connsiteY8" fmla="*/ 21600 h 21600"/>
              <a:gd name="connsiteX9" fmla="*/ 0 w 17067"/>
              <a:gd name="connsiteY9" fmla="*/ 10800 h 21600"/>
              <a:gd name="connsiteX10" fmla="*/ 3475 w 1706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75 w 16987"/>
              <a:gd name="connsiteY3" fmla="*/ 1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8"/>
              <a:gd name="connsiteY0" fmla="*/ 0 h 21600"/>
              <a:gd name="connsiteX1" fmla="*/ 8508 w 16988"/>
              <a:gd name="connsiteY1" fmla="*/ 8195 h 21600"/>
              <a:gd name="connsiteX2" fmla="*/ 10026 w 16988"/>
              <a:gd name="connsiteY2" fmla="*/ 8353 h 21600"/>
              <a:gd name="connsiteX3" fmla="*/ 14919 w 16988"/>
              <a:gd name="connsiteY3" fmla="*/ 1535 h 21600"/>
              <a:gd name="connsiteX4" fmla="*/ 16987 w 16988"/>
              <a:gd name="connsiteY4" fmla="*/ 11311 h 21600"/>
              <a:gd name="connsiteX5" fmla="*/ 15144 w 16988"/>
              <a:gd name="connsiteY5" fmla="*/ 20406 h 21600"/>
              <a:gd name="connsiteX6" fmla="*/ 10306 w 16988"/>
              <a:gd name="connsiteY6" fmla="*/ 15173 h 21600"/>
              <a:gd name="connsiteX7" fmla="*/ 8343 w 16988"/>
              <a:gd name="connsiteY7" fmla="*/ 15408 h 21600"/>
              <a:gd name="connsiteX8" fmla="*/ 3475 w 16988"/>
              <a:gd name="connsiteY8" fmla="*/ 21600 h 21600"/>
              <a:gd name="connsiteX9" fmla="*/ 0 w 16988"/>
              <a:gd name="connsiteY9" fmla="*/ 10800 h 21600"/>
              <a:gd name="connsiteX10" fmla="*/ 3475 w 16988"/>
              <a:gd name="connsiteY10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8" h="21600">
                <a:moveTo>
                  <a:pt x="3475" y="0"/>
                </a:moveTo>
                <a:lnTo>
                  <a:pt x="8508" y="8195"/>
                </a:lnTo>
                <a:lnTo>
                  <a:pt x="10026" y="8353"/>
                </a:lnTo>
                <a:cubicBezTo>
                  <a:pt x="11123" y="7215"/>
                  <a:pt x="12850" y="1667"/>
                  <a:pt x="14919" y="1535"/>
                </a:cubicBezTo>
                <a:cubicBezTo>
                  <a:pt x="16764" y="3790"/>
                  <a:pt x="16950" y="8166"/>
                  <a:pt x="16987" y="11311"/>
                </a:cubicBezTo>
                <a:cubicBezTo>
                  <a:pt x="17024" y="14456"/>
                  <a:pt x="16211" y="18910"/>
                  <a:pt x="15144" y="20406"/>
                </a:cubicBezTo>
                <a:cubicBezTo>
                  <a:pt x="12987" y="19912"/>
                  <a:pt x="11675" y="17031"/>
                  <a:pt x="10306" y="15173"/>
                </a:cubicBezTo>
                <a:lnTo>
                  <a:pt x="8343" y="15408"/>
                </a:ln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rgbClr val="5EA2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troomdiagram: Scheidingslijn 5"/>
          <p:cNvSpPr/>
          <p:nvPr/>
        </p:nvSpPr>
        <p:spPr>
          <a:xfrm>
            <a:off x="8305307" y="4917501"/>
            <a:ext cx="446920" cy="21057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592 h 22192"/>
              <a:gd name="connsiteX1" fmla="*/ 9735 w 21600"/>
              <a:gd name="connsiteY1" fmla="*/ 0 h 22192"/>
              <a:gd name="connsiteX2" fmla="*/ 18125 w 21600"/>
              <a:gd name="connsiteY2" fmla="*/ 592 h 22192"/>
              <a:gd name="connsiteX3" fmla="*/ 21600 w 21600"/>
              <a:gd name="connsiteY3" fmla="*/ 11392 h 22192"/>
              <a:gd name="connsiteX4" fmla="*/ 18125 w 21600"/>
              <a:gd name="connsiteY4" fmla="*/ 22192 h 22192"/>
              <a:gd name="connsiteX5" fmla="*/ 3475 w 21600"/>
              <a:gd name="connsiteY5" fmla="*/ 22192 h 22192"/>
              <a:gd name="connsiteX6" fmla="*/ 0 w 21600"/>
              <a:gd name="connsiteY6" fmla="*/ 11392 h 22192"/>
              <a:gd name="connsiteX7" fmla="*/ 3475 w 21600"/>
              <a:gd name="connsiteY7" fmla="*/ 592 h 22192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3475 w 21600"/>
              <a:gd name="connsiteY5" fmla="*/ 21600 h 21600"/>
              <a:gd name="connsiteX6" fmla="*/ 0 w 21600"/>
              <a:gd name="connsiteY6" fmla="*/ 10800 h 21600"/>
              <a:gd name="connsiteX7" fmla="*/ 3475 w 21600"/>
              <a:gd name="connsiteY7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8342 w 21600"/>
              <a:gd name="connsiteY5" fmla="*/ 20522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0480 w 21600"/>
              <a:gd name="connsiteY5" fmla="*/ 15749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5200 w 21600"/>
              <a:gd name="connsiteY5" fmla="*/ 19775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4525 w 21600"/>
              <a:gd name="connsiteY5" fmla="*/ 16366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3513 w 21600"/>
              <a:gd name="connsiteY2" fmla="*/ 5115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526 w 21600"/>
              <a:gd name="connsiteY2" fmla="*/ 8524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3625 w 21600"/>
              <a:gd name="connsiteY6" fmla="*/ 14321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0026 w 21600"/>
              <a:gd name="connsiteY2" fmla="*/ 8353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725"/>
              <a:gd name="connsiteY0" fmla="*/ 0 h 21600"/>
              <a:gd name="connsiteX1" fmla="*/ 8508 w 21725"/>
              <a:gd name="connsiteY1" fmla="*/ 8195 h 21600"/>
              <a:gd name="connsiteX2" fmla="*/ 10026 w 21725"/>
              <a:gd name="connsiteY2" fmla="*/ 8353 h 21600"/>
              <a:gd name="connsiteX3" fmla="*/ 18125 w 21725"/>
              <a:gd name="connsiteY3" fmla="*/ 0 h 21600"/>
              <a:gd name="connsiteX4" fmla="*/ 21600 w 21725"/>
              <a:gd name="connsiteY4" fmla="*/ 10800 h 21600"/>
              <a:gd name="connsiteX5" fmla="*/ 14019 w 21725"/>
              <a:gd name="connsiteY5" fmla="*/ 20918 h 21600"/>
              <a:gd name="connsiteX6" fmla="*/ 10306 w 21725"/>
              <a:gd name="connsiteY6" fmla="*/ 15173 h 21600"/>
              <a:gd name="connsiteX7" fmla="*/ 8343 w 21725"/>
              <a:gd name="connsiteY7" fmla="*/ 15408 h 21600"/>
              <a:gd name="connsiteX8" fmla="*/ 3475 w 21725"/>
              <a:gd name="connsiteY8" fmla="*/ 21600 h 21600"/>
              <a:gd name="connsiteX9" fmla="*/ 0 w 21725"/>
              <a:gd name="connsiteY9" fmla="*/ 10800 h 21600"/>
              <a:gd name="connsiteX10" fmla="*/ 3475 w 21725"/>
              <a:gd name="connsiteY10" fmla="*/ 0 h 21600"/>
              <a:gd name="connsiteX0" fmla="*/ 3475 w 18635"/>
              <a:gd name="connsiteY0" fmla="*/ 0 h 21600"/>
              <a:gd name="connsiteX1" fmla="*/ 8508 w 18635"/>
              <a:gd name="connsiteY1" fmla="*/ 8195 h 21600"/>
              <a:gd name="connsiteX2" fmla="*/ 10026 w 18635"/>
              <a:gd name="connsiteY2" fmla="*/ 8353 h 21600"/>
              <a:gd name="connsiteX3" fmla="*/ 18125 w 18635"/>
              <a:gd name="connsiteY3" fmla="*/ 0 h 21600"/>
              <a:gd name="connsiteX4" fmla="*/ 15300 w 18635"/>
              <a:gd name="connsiteY4" fmla="*/ 11652 h 21600"/>
              <a:gd name="connsiteX5" fmla="*/ 14019 w 18635"/>
              <a:gd name="connsiteY5" fmla="*/ 20918 h 21600"/>
              <a:gd name="connsiteX6" fmla="*/ 10306 w 18635"/>
              <a:gd name="connsiteY6" fmla="*/ 15173 h 21600"/>
              <a:gd name="connsiteX7" fmla="*/ 8343 w 18635"/>
              <a:gd name="connsiteY7" fmla="*/ 15408 h 21600"/>
              <a:gd name="connsiteX8" fmla="*/ 3475 w 18635"/>
              <a:gd name="connsiteY8" fmla="*/ 21600 h 21600"/>
              <a:gd name="connsiteX9" fmla="*/ 0 w 18635"/>
              <a:gd name="connsiteY9" fmla="*/ 10800 h 21600"/>
              <a:gd name="connsiteX10" fmla="*/ 3475 w 18635"/>
              <a:gd name="connsiteY10" fmla="*/ 0 h 21600"/>
              <a:gd name="connsiteX0" fmla="*/ 3475 w 15311"/>
              <a:gd name="connsiteY0" fmla="*/ 0 h 21600"/>
              <a:gd name="connsiteX1" fmla="*/ 8508 w 15311"/>
              <a:gd name="connsiteY1" fmla="*/ 8195 h 21600"/>
              <a:gd name="connsiteX2" fmla="*/ 10026 w 15311"/>
              <a:gd name="connsiteY2" fmla="*/ 8353 h 21600"/>
              <a:gd name="connsiteX3" fmla="*/ 13569 w 15311"/>
              <a:gd name="connsiteY3" fmla="*/ 4602 h 21600"/>
              <a:gd name="connsiteX4" fmla="*/ 15300 w 15311"/>
              <a:gd name="connsiteY4" fmla="*/ 11652 h 21600"/>
              <a:gd name="connsiteX5" fmla="*/ 14019 w 15311"/>
              <a:gd name="connsiteY5" fmla="*/ 20918 h 21600"/>
              <a:gd name="connsiteX6" fmla="*/ 10306 w 15311"/>
              <a:gd name="connsiteY6" fmla="*/ 15173 h 21600"/>
              <a:gd name="connsiteX7" fmla="*/ 8343 w 15311"/>
              <a:gd name="connsiteY7" fmla="*/ 15408 h 21600"/>
              <a:gd name="connsiteX8" fmla="*/ 3475 w 15311"/>
              <a:gd name="connsiteY8" fmla="*/ 21600 h 21600"/>
              <a:gd name="connsiteX9" fmla="*/ 0 w 15311"/>
              <a:gd name="connsiteY9" fmla="*/ 10800 h 21600"/>
              <a:gd name="connsiteX10" fmla="*/ 3475 w 15311"/>
              <a:gd name="connsiteY10" fmla="*/ 0 h 21600"/>
              <a:gd name="connsiteX0" fmla="*/ 3475 w 15955"/>
              <a:gd name="connsiteY0" fmla="*/ 0 h 21600"/>
              <a:gd name="connsiteX1" fmla="*/ 8508 w 15955"/>
              <a:gd name="connsiteY1" fmla="*/ 8195 h 21600"/>
              <a:gd name="connsiteX2" fmla="*/ 10026 w 15955"/>
              <a:gd name="connsiteY2" fmla="*/ 8353 h 21600"/>
              <a:gd name="connsiteX3" fmla="*/ 13569 w 15955"/>
              <a:gd name="connsiteY3" fmla="*/ 4602 h 21600"/>
              <a:gd name="connsiteX4" fmla="*/ 15875 w 15955"/>
              <a:gd name="connsiteY4" fmla="*/ 10911 h 21600"/>
              <a:gd name="connsiteX5" fmla="*/ 15300 w 15955"/>
              <a:gd name="connsiteY5" fmla="*/ 11652 h 21600"/>
              <a:gd name="connsiteX6" fmla="*/ 14019 w 15955"/>
              <a:gd name="connsiteY6" fmla="*/ 20918 h 21600"/>
              <a:gd name="connsiteX7" fmla="*/ 10306 w 15955"/>
              <a:gd name="connsiteY7" fmla="*/ 15173 h 21600"/>
              <a:gd name="connsiteX8" fmla="*/ 8343 w 15955"/>
              <a:gd name="connsiteY8" fmla="*/ 15408 h 21600"/>
              <a:gd name="connsiteX9" fmla="*/ 3475 w 15955"/>
              <a:gd name="connsiteY9" fmla="*/ 21600 h 21600"/>
              <a:gd name="connsiteX10" fmla="*/ 0 w 15955"/>
              <a:gd name="connsiteY10" fmla="*/ 10800 h 21600"/>
              <a:gd name="connsiteX11" fmla="*/ 3475 w 15955"/>
              <a:gd name="connsiteY11" fmla="*/ 0 h 21600"/>
              <a:gd name="connsiteX0" fmla="*/ 3475 w 15300"/>
              <a:gd name="connsiteY0" fmla="*/ 0 h 21600"/>
              <a:gd name="connsiteX1" fmla="*/ 8508 w 15300"/>
              <a:gd name="connsiteY1" fmla="*/ 8195 h 21600"/>
              <a:gd name="connsiteX2" fmla="*/ 10026 w 15300"/>
              <a:gd name="connsiteY2" fmla="*/ 8353 h 21600"/>
              <a:gd name="connsiteX3" fmla="*/ 13569 w 15300"/>
              <a:gd name="connsiteY3" fmla="*/ 4602 h 21600"/>
              <a:gd name="connsiteX4" fmla="*/ 15300 w 15300"/>
              <a:gd name="connsiteY4" fmla="*/ 11652 h 21600"/>
              <a:gd name="connsiteX5" fmla="*/ 14019 w 15300"/>
              <a:gd name="connsiteY5" fmla="*/ 20918 h 21600"/>
              <a:gd name="connsiteX6" fmla="*/ 10306 w 15300"/>
              <a:gd name="connsiteY6" fmla="*/ 15173 h 21600"/>
              <a:gd name="connsiteX7" fmla="*/ 8343 w 15300"/>
              <a:gd name="connsiteY7" fmla="*/ 15408 h 21600"/>
              <a:gd name="connsiteX8" fmla="*/ 3475 w 15300"/>
              <a:gd name="connsiteY8" fmla="*/ 21600 h 21600"/>
              <a:gd name="connsiteX9" fmla="*/ 0 w 15300"/>
              <a:gd name="connsiteY9" fmla="*/ 10800 h 21600"/>
              <a:gd name="connsiteX10" fmla="*/ 3475 w 15300"/>
              <a:gd name="connsiteY10" fmla="*/ 0 h 21600"/>
              <a:gd name="connsiteX0" fmla="*/ 3475 w 16031"/>
              <a:gd name="connsiteY0" fmla="*/ 0 h 21600"/>
              <a:gd name="connsiteX1" fmla="*/ 8508 w 16031"/>
              <a:gd name="connsiteY1" fmla="*/ 8195 h 21600"/>
              <a:gd name="connsiteX2" fmla="*/ 10026 w 16031"/>
              <a:gd name="connsiteY2" fmla="*/ 8353 h 21600"/>
              <a:gd name="connsiteX3" fmla="*/ 13569 w 16031"/>
              <a:gd name="connsiteY3" fmla="*/ 4602 h 21600"/>
              <a:gd name="connsiteX4" fmla="*/ 16031 w 16031"/>
              <a:gd name="connsiteY4" fmla="*/ 11652 h 21600"/>
              <a:gd name="connsiteX5" fmla="*/ 14019 w 16031"/>
              <a:gd name="connsiteY5" fmla="*/ 20918 h 21600"/>
              <a:gd name="connsiteX6" fmla="*/ 10306 w 16031"/>
              <a:gd name="connsiteY6" fmla="*/ 15173 h 21600"/>
              <a:gd name="connsiteX7" fmla="*/ 8343 w 16031"/>
              <a:gd name="connsiteY7" fmla="*/ 15408 h 21600"/>
              <a:gd name="connsiteX8" fmla="*/ 3475 w 16031"/>
              <a:gd name="connsiteY8" fmla="*/ 21600 h 21600"/>
              <a:gd name="connsiteX9" fmla="*/ 0 w 16031"/>
              <a:gd name="connsiteY9" fmla="*/ 10800 h 21600"/>
              <a:gd name="connsiteX10" fmla="*/ 3475 w 16031"/>
              <a:gd name="connsiteY10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3569 w 16146"/>
              <a:gd name="connsiteY3" fmla="*/ 4602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2894 w 16146"/>
              <a:gd name="connsiteY3" fmla="*/ 3409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5650 w 16146"/>
              <a:gd name="connsiteY3" fmla="*/ 1365 h 21600"/>
              <a:gd name="connsiteX4" fmla="*/ 16031 w 16146"/>
              <a:gd name="connsiteY4" fmla="*/ 11652 h 21600"/>
              <a:gd name="connsiteX5" fmla="*/ 14019 w 16146"/>
              <a:gd name="connsiteY5" fmla="*/ 20918 h 21600"/>
              <a:gd name="connsiteX6" fmla="*/ 10306 w 16146"/>
              <a:gd name="connsiteY6" fmla="*/ 15173 h 21600"/>
              <a:gd name="connsiteX7" fmla="*/ 8343 w 16146"/>
              <a:gd name="connsiteY7" fmla="*/ 15408 h 21600"/>
              <a:gd name="connsiteX8" fmla="*/ 3475 w 16146"/>
              <a:gd name="connsiteY8" fmla="*/ 21600 h 21600"/>
              <a:gd name="connsiteX9" fmla="*/ 0 w 16146"/>
              <a:gd name="connsiteY9" fmla="*/ 10800 h 21600"/>
              <a:gd name="connsiteX10" fmla="*/ 3475 w 16146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5087 w 16059"/>
              <a:gd name="connsiteY3" fmla="*/ 1365 h 21600"/>
              <a:gd name="connsiteX4" fmla="*/ 16031 w 16059"/>
              <a:gd name="connsiteY4" fmla="*/ 11652 h 21600"/>
              <a:gd name="connsiteX5" fmla="*/ 14019 w 16059"/>
              <a:gd name="connsiteY5" fmla="*/ 20918 h 21600"/>
              <a:gd name="connsiteX6" fmla="*/ 10306 w 16059"/>
              <a:gd name="connsiteY6" fmla="*/ 15173 h 21600"/>
              <a:gd name="connsiteX7" fmla="*/ 8343 w 16059"/>
              <a:gd name="connsiteY7" fmla="*/ 15408 h 21600"/>
              <a:gd name="connsiteX8" fmla="*/ 3475 w 16059"/>
              <a:gd name="connsiteY8" fmla="*/ 21600 h 21600"/>
              <a:gd name="connsiteX9" fmla="*/ 0 w 16059"/>
              <a:gd name="connsiteY9" fmla="*/ 10800 h 21600"/>
              <a:gd name="connsiteX10" fmla="*/ 3475 w 16059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3063 w 16059"/>
              <a:gd name="connsiteY3" fmla="*/ 1365 h 21600"/>
              <a:gd name="connsiteX4" fmla="*/ 15087 w 16059"/>
              <a:gd name="connsiteY4" fmla="*/ 1365 h 21600"/>
              <a:gd name="connsiteX5" fmla="*/ 16031 w 16059"/>
              <a:gd name="connsiteY5" fmla="*/ 11652 h 21600"/>
              <a:gd name="connsiteX6" fmla="*/ 14019 w 16059"/>
              <a:gd name="connsiteY6" fmla="*/ 20918 h 21600"/>
              <a:gd name="connsiteX7" fmla="*/ 10306 w 16059"/>
              <a:gd name="connsiteY7" fmla="*/ 15173 h 21600"/>
              <a:gd name="connsiteX8" fmla="*/ 8343 w 16059"/>
              <a:gd name="connsiteY8" fmla="*/ 15408 h 21600"/>
              <a:gd name="connsiteX9" fmla="*/ 3475 w 16059"/>
              <a:gd name="connsiteY9" fmla="*/ 21600 h 21600"/>
              <a:gd name="connsiteX10" fmla="*/ 0 w 16059"/>
              <a:gd name="connsiteY10" fmla="*/ 10800 h 21600"/>
              <a:gd name="connsiteX11" fmla="*/ 3475 w 16059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72"/>
              <a:gd name="connsiteY0" fmla="*/ 0 h 21600"/>
              <a:gd name="connsiteX1" fmla="*/ 8508 w 16072"/>
              <a:gd name="connsiteY1" fmla="*/ 8195 h 21600"/>
              <a:gd name="connsiteX2" fmla="*/ 10026 w 16072"/>
              <a:gd name="connsiteY2" fmla="*/ 8353 h 21600"/>
              <a:gd name="connsiteX3" fmla="*/ 15087 w 16072"/>
              <a:gd name="connsiteY3" fmla="*/ 1365 h 21600"/>
              <a:gd name="connsiteX4" fmla="*/ 16031 w 16072"/>
              <a:gd name="connsiteY4" fmla="*/ 11652 h 21600"/>
              <a:gd name="connsiteX5" fmla="*/ 14413 w 16072"/>
              <a:gd name="connsiteY5" fmla="*/ 20747 h 21600"/>
              <a:gd name="connsiteX6" fmla="*/ 10306 w 16072"/>
              <a:gd name="connsiteY6" fmla="*/ 15173 h 21600"/>
              <a:gd name="connsiteX7" fmla="*/ 8343 w 16072"/>
              <a:gd name="connsiteY7" fmla="*/ 15408 h 21600"/>
              <a:gd name="connsiteX8" fmla="*/ 3475 w 16072"/>
              <a:gd name="connsiteY8" fmla="*/ 21600 h 21600"/>
              <a:gd name="connsiteX9" fmla="*/ 0 w 16072"/>
              <a:gd name="connsiteY9" fmla="*/ 10800 h 21600"/>
              <a:gd name="connsiteX10" fmla="*/ 3475 w 16072"/>
              <a:gd name="connsiteY10" fmla="*/ 0 h 21600"/>
              <a:gd name="connsiteX0" fmla="*/ 3475 w 16035"/>
              <a:gd name="connsiteY0" fmla="*/ 0 h 21600"/>
              <a:gd name="connsiteX1" fmla="*/ 8508 w 16035"/>
              <a:gd name="connsiteY1" fmla="*/ 8195 h 21600"/>
              <a:gd name="connsiteX2" fmla="*/ 10026 w 16035"/>
              <a:gd name="connsiteY2" fmla="*/ 8353 h 21600"/>
              <a:gd name="connsiteX3" fmla="*/ 15087 w 16035"/>
              <a:gd name="connsiteY3" fmla="*/ 1365 h 21600"/>
              <a:gd name="connsiteX4" fmla="*/ 16031 w 16035"/>
              <a:gd name="connsiteY4" fmla="*/ 11652 h 21600"/>
              <a:gd name="connsiteX5" fmla="*/ 15088 w 16035"/>
              <a:gd name="connsiteY5" fmla="*/ 21088 h 21600"/>
              <a:gd name="connsiteX6" fmla="*/ 10306 w 16035"/>
              <a:gd name="connsiteY6" fmla="*/ 15173 h 21600"/>
              <a:gd name="connsiteX7" fmla="*/ 8343 w 16035"/>
              <a:gd name="connsiteY7" fmla="*/ 15408 h 21600"/>
              <a:gd name="connsiteX8" fmla="*/ 3475 w 16035"/>
              <a:gd name="connsiteY8" fmla="*/ 21600 h 21600"/>
              <a:gd name="connsiteX9" fmla="*/ 0 w 16035"/>
              <a:gd name="connsiteY9" fmla="*/ 10800 h 21600"/>
              <a:gd name="connsiteX10" fmla="*/ 3475 w 16035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5087 w 16987"/>
              <a:gd name="connsiteY3" fmla="*/ 136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99"/>
              <a:gd name="connsiteY0" fmla="*/ 26 h 21626"/>
              <a:gd name="connsiteX1" fmla="*/ 8508 w 16999"/>
              <a:gd name="connsiteY1" fmla="*/ 8221 h 21626"/>
              <a:gd name="connsiteX2" fmla="*/ 10026 w 16999"/>
              <a:gd name="connsiteY2" fmla="*/ 8379 h 21626"/>
              <a:gd name="connsiteX3" fmla="*/ 15650 w 16999"/>
              <a:gd name="connsiteY3" fmla="*/ 27 h 21626"/>
              <a:gd name="connsiteX4" fmla="*/ 16987 w 16999"/>
              <a:gd name="connsiteY4" fmla="*/ 11337 h 21626"/>
              <a:gd name="connsiteX5" fmla="*/ 15088 w 16999"/>
              <a:gd name="connsiteY5" fmla="*/ 21114 h 21626"/>
              <a:gd name="connsiteX6" fmla="*/ 10306 w 16999"/>
              <a:gd name="connsiteY6" fmla="*/ 15199 h 21626"/>
              <a:gd name="connsiteX7" fmla="*/ 8343 w 16999"/>
              <a:gd name="connsiteY7" fmla="*/ 15434 h 21626"/>
              <a:gd name="connsiteX8" fmla="*/ 3475 w 16999"/>
              <a:gd name="connsiteY8" fmla="*/ 21626 h 21626"/>
              <a:gd name="connsiteX9" fmla="*/ 0 w 16999"/>
              <a:gd name="connsiteY9" fmla="*/ 10826 h 21626"/>
              <a:gd name="connsiteX10" fmla="*/ 3475 w 16999"/>
              <a:gd name="connsiteY10" fmla="*/ 26 h 21626"/>
              <a:gd name="connsiteX0" fmla="*/ 3475 w 16987"/>
              <a:gd name="connsiteY0" fmla="*/ 26 h 21626"/>
              <a:gd name="connsiteX1" fmla="*/ 8508 w 16987"/>
              <a:gd name="connsiteY1" fmla="*/ 8221 h 21626"/>
              <a:gd name="connsiteX2" fmla="*/ 10026 w 16987"/>
              <a:gd name="connsiteY2" fmla="*/ 8379 h 21626"/>
              <a:gd name="connsiteX3" fmla="*/ 14975 w 16987"/>
              <a:gd name="connsiteY3" fmla="*/ 27 h 21626"/>
              <a:gd name="connsiteX4" fmla="*/ 16987 w 16987"/>
              <a:gd name="connsiteY4" fmla="*/ 11337 h 21626"/>
              <a:gd name="connsiteX5" fmla="*/ 15088 w 16987"/>
              <a:gd name="connsiteY5" fmla="*/ 21114 h 21626"/>
              <a:gd name="connsiteX6" fmla="*/ 10306 w 16987"/>
              <a:gd name="connsiteY6" fmla="*/ 15199 h 21626"/>
              <a:gd name="connsiteX7" fmla="*/ 8343 w 16987"/>
              <a:gd name="connsiteY7" fmla="*/ 15434 h 21626"/>
              <a:gd name="connsiteX8" fmla="*/ 3475 w 16987"/>
              <a:gd name="connsiteY8" fmla="*/ 21626 h 21626"/>
              <a:gd name="connsiteX9" fmla="*/ 0 w 16987"/>
              <a:gd name="connsiteY9" fmla="*/ 10826 h 21626"/>
              <a:gd name="connsiteX10" fmla="*/ 3475 w 16987"/>
              <a:gd name="connsiteY10" fmla="*/ 26 h 21626"/>
              <a:gd name="connsiteX0" fmla="*/ 3475 w 16987"/>
              <a:gd name="connsiteY0" fmla="*/ 223 h 21823"/>
              <a:gd name="connsiteX1" fmla="*/ 8508 w 16987"/>
              <a:gd name="connsiteY1" fmla="*/ 8418 h 21823"/>
              <a:gd name="connsiteX2" fmla="*/ 10026 w 16987"/>
              <a:gd name="connsiteY2" fmla="*/ 8576 h 21823"/>
              <a:gd name="connsiteX3" fmla="*/ 14975 w 16987"/>
              <a:gd name="connsiteY3" fmla="*/ 224 h 21823"/>
              <a:gd name="connsiteX4" fmla="*/ 16987 w 16987"/>
              <a:gd name="connsiteY4" fmla="*/ 11534 h 21823"/>
              <a:gd name="connsiteX5" fmla="*/ 15088 w 16987"/>
              <a:gd name="connsiteY5" fmla="*/ 21311 h 21823"/>
              <a:gd name="connsiteX6" fmla="*/ 10306 w 16987"/>
              <a:gd name="connsiteY6" fmla="*/ 15396 h 21823"/>
              <a:gd name="connsiteX7" fmla="*/ 8343 w 16987"/>
              <a:gd name="connsiteY7" fmla="*/ 15631 h 21823"/>
              <a:gd name="connsiteX8" fmla="*/ 3475 w 16987"/>
              <a:gd name="connsiteY8" fmla="*/ 21823 h 21823"/>
              <a:gd name="connsiteX9" fmla="*/ 0 w 16987"/>
              <a:gd name="connsiteY9" fmla="*/ 11023 h 21823"/>
              <a:gd name="connsiteX10" fmla="*/ 3475 w 16987"/>
              <a:gd name="connsiteY10" fmla="*/ 223 h 21823"/>
              <a:gd name="connsiteX0" fmla="*/ 3475 w 16987"/>
              <a:gd name="connsiteY0" fmla="*/ 675 h 22275"/>
              <a:gd name="connsiteX1" fmla="*/ 8508 w 16987"/>
              <a:gd name="connsiteY1" fmla="*/ 8870 h 22275"/>
              <a:gd name="connsiteX2" fmla="*/ 10026 w 16987"/>
              <a:gd name="connsiteY2" fmla="*/ 9028 h 22275"/>
              <a:gd name="connsiteX3" fmla="*/ 14975 w 16987"/>
              <a:gd name="connsiteY3" fmla="*/ 676 h 22275"/>
              <a:gd name="connsiteX4" fmla="*/ 16987 w 16987"/>
              <a:gd name="connsiteY4" fmla="*/ 11986 h 22275"/>
              <a:gd name="connsiteX5" fmla="*/ 15088 w 16987"/>
              <a:gd name="connsiteY5" fmla="*/ 21763 h 22275"/>
              <a:gd name="connsiteX6" fmla="*/ 10306 w 16987"/>
              <a:gd name="connsiteY6" fmla="*/ 15848 h 22275"/>
              <a:gd name="connsiteX7" fmla="*/ 8343 w 16987"/>
              <a:gd name="connsiteY7" fmla="*/ 16083 h 22275"/>
              <a:gd name="connsiteX8" fmla="*/ 3475 w 16987"/>
              <a:gd name="connsiteY8" fmla="*/ 22275 h 22275"/>
              <a:gd name="connsiteX9" fmla="*/ 0 w 16987"/>
              <a:gd name="connsiteY9" fmla="*/ 11475 h 22275"/>
              <a:gd name="connsiteX10" fmla="*/ 3475 w 16987"/>
              <a:gd name="connsiteY10" fmla="*/ 675 h 22275"/>
              <a:gd name="connsiteX0" fmla="*/ 3475 w 17067"/>
              <a:gd name="connsiteY0" fmla="*/ 224 h 21824"/>
              <a:gd name="connsiteX1" fmla="*/ 8508 w 17067"/>
              <a:gd name="connsiteY1" fmla="*/ 8419 h 21824"/>
              <a:gd name="connsiteX2" fmla="*/ 10026 w 17067"/>
              <a:gd name="connsiteY2" fmla="*/ 8577 h 21824"/>
              <a:gd name="connsiteX3" fmla="*/ 14975 w 17067"/>
              <a:gd name="connsiteY3" fmla="*/ 225 h 21824"/>
              <a:gd name="connsiteX4" fmla="*/ 16987 w 17067"/>
              <a:gd name="connsiteY4" fmla="*/ 11535 h 21824"/>
              <a:gd name="connsiteX5" fmla="*/ 15088 w 17067"/>
              <a:gd name="connsiteY5" fmla="*/ 21312 h 21824"/>
              <a:gd name="connsiteX6" fmla="*/ 10306 w 17067"/>
              <a:gd name="connsiteY6" fmla="*/ 15397 h 21824"/>
              <a:gd name="connsiteX7" fmla="*/ 8343 w 17067"/>
              <a:gd name="connsiteY7" fmla="*/ 15632 h 21824"/>
              <a:gd name="connsiteX8" fmla="*/ 3475 w 17067"/>
              <a:gd name="connsiteY8" fmla="*/ 21824 h 21824"/>
              <a:gd name="connsiteX9" fmla="*/ 0 w 17067"/>
              <a:gd name="connsiteY9" fmla="*/ 11024 h 21824"/>
              <a:gd name="connsiteX10" fmla="*/ 3475 w 17067"/>
              <a:gd name="connsiteY10" fmla="*/ 224 h 21824"/>
              <a:gd name="connsiteX0" fmla="*/ 3475 w 17067"/>
              <a:gd name="connsiteY0" fmla="*/ 0 h 21600"/>
              <a:gd name="connsiteX1" fmla="*/ 8508 w 17067"/>
              <a:gd name="connsiteY1" fmla="*/ 8195 h 21600"/>
              <a:gd name="connsiteX2" fmla="*/ 10026 w 17067"/>
              <a:gd name="connsiteY2" fmla="*/ 8353 h 21600"/>
              <a:gd name="connsiteX3" fmla="*/ 14975 w 17067"/>
              <a:gd name="connsiteY3" fmla="*/ 1 h 21600"/>
              <a:gd name="connsiteX4" fmla="*/ 16987 w 17067"/>
              <a:gd name="connsiteY4" fmla="*/ 11311 h 21600"/>
              <a:gd name="connsiteX5" fmla="*/ 15088 w 17067"/>
              <a:gd name="connsiteY5" fmla="*/ 21088 h 21600"/>
              <a:gd name="connsiteX6" fmla="*/ 10306 w 17067"/>
              <a:gd name="connsiteY6" fmla="*/ 15173 h 21600"/>
              <a:gd name="connsiteX7" fmla="*/ 8343 w 17067"/>
              <a:gd name="connsiteY7" fmla="*/ 15408 h 21600"/>
              <a:gd name="connsiteX8" fmla="*/ 3475 w 17067"/>
              <a:gd name="connsiteY8" fmla="*/ 21600 h 21600"/>
              <a:gd name="connsiteX9" fmla="*/ 0 w 17067"/>
              <a:gd name="connsiteY9" fmla="*/ 10800 h 21600"/>
              <a:gd name="connsiteX10" fmla="*/ 3475 w 1706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75 w 16987"/>
              <a:gd name="connsiteY3" fmla="*/ 1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8"/>
              <a:gd name="connsiteY0" fmla="*/ 0 h 21600"/>
              <a:gd name="connsiteX1" fmla="*/ 8508 w 16988"/>
              <a:gd name="connsiteY1" fmla="*/ 8195 h 21600"/>
              <a:gd name="connsiteX2" fmla="*/ 10026 w 16988"/>
              <a:gd name="connsiteY2" fmla="*/ 8353 h 21600"/>
              <a:gd name="connsiteX3" fmla="*/ 14919 w 16988"/>
              <a:gd name="connsiteY3" fmla="*/ 1535 h 21600"/>
              <a:gd name="connsiteX4" fmla="*/ 16987 w 16988"/>
              <a:gd name="connsiteY4" fmla="*/ 11311 h 21600"/>
              <a:gd name="connsiteX5" fmla="*/ 15144 w 16988"/>
              <a:gd name="connsiteY5" fmla="*/ 20406 h 21600"/>
              <a:gd name="connsiteX6" fmla="*/ 10306 w 16988"/>
              <a:gd name="connsiteY6" fmla="*/ 15173 h 21600"/>
              <a:gd name="connsiteX7" fmla="*/ 8343 w 16988"/>
              <a:gd name="connsiteY7" fmla="*/ 15408 h 21600"/>
              <a:gd name="connsiteX8" fmla="*/ 3475 w 16988"/>
              <a:gd name="connsiteY8" fmla="*/ 21600 h 21600"/>
              <a:gd name="connsiteX9" fmla="*/ 0 w 16988"/>
              <a:gd name="connsiteY9" fmla="*/ 10800 h 21600"/>
              <a:gd name="connsiteX10" fmla="*/ 3475 w 16988"/>
              <a:gd name="connsiteY10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8" h="21600">
                <a:moveTo>
                  <a:pt x="3475" y="0"/>
                </a:moveTo>
                <a:lnTo>
                  <a:pt x="8508" y="8195"/>
                </a:lnTo>
                <a:lnTo>
                  <a:pt x="10026" y="8353"/>
                </a:lnTo>
                <a:cubicBezTo>
                  <a:pt x="11123" y="7215"/>
                  <a:pt x="12850" y="1667"/>
                  <a:pt x="14919" y="1535"/>
                </a:cubicBezTo>
                <a:cubicBezTo>
                  <a:pt x="16764" y="3790"/>
                  <a:pt x="16950" y="8166"/>
                  <a:pt x="16987" y="11311"/>
                </a:cubicBezTo>
                <a:cubicBezTo>
                  <a:pt x="17024" y="14456"/>
                  <a:pt x="16211" y="18910"/>
                  <a:pt x="15144" y="20406"/>
                </a:cubicBezTo>
                <a:cubicBezTo>
                  <a:pt x="12987" y="19912"/>
                  <a:pt x="11675" y="17031"/>
                  <a:pt x="10306" y="15173"/>
                </a:cubicBezTo>
                <a:lnTo>
                  <a:pt x="8343" y="15408"/>
                </a:ln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rgbClr val="5EA2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troomdiagram: Scheidingslijn 5"/>
          <p:cNvSpPr/>
          <p:nvPr/>
        </p:nvSpPr>
        <p:spPr>
          <a:xfrm>
            <a:off x="8305307" y="4241189"/>
            <a:ext cx="446920" cy="21057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592 h 22192"/>
              <a:gd name="connsiteX1" fmla="*/ 9735 w 21600"/>
              <a:gd name="connsiteY1" fmla="*/ 0 h 22192"/>
              <a:gd name="connsiteX2" fmla="*/ 18125 w 21600"/>
              <a:gd name="connsiteY2" fmla="*/ 592 h 22192"/>
              <a:gd name="connsiteX3" fmla="*/ 21600 w 21600"/>
              <a:gd name="connsiteY3" fmla="*/ 11392 h 22192"/>
              <a:gd name="connsiteX4" fmla="*/ 18125 w 21600"/>
              <a:gd name="connsiteY4" fmla="*/ 22192 h 22192"/>
              <a:gd name="connsiteX5" fmla="*/ 3475 w 21600"/>
              <a:gd name="connsiteY5" fmla="*/ 22192 h 22192"/>
              <a:gd name="connsiteX6" fmla="*/ 0 w 21600"/>
              <a:gd name="connsiteY6" fmla="*/ 11392 h 22192"/>
              <a:gd name="connsiteX7" fmla="*/ 3475 w 21600"/>
              <a:gd name="connsiteY7" fmla="*/ 592 h 22192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3475 w 21600"/>
              <a:gd name="connsiteY5" fmla="*/ 21600 h 21600"/>
              <a:gd name="connsiteX6" fmla="*/ 0 w 21600"/>
              <a:gd name="connsiteY6" fmla="*/ 10800 h 21600"/>
              <a:gd name="connsiteX7" fmla="*/ 3475 w 21600"/>
              <a:gd name="connsiteY7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8342 w 21600"/>
              <a:gd name="connsiteY5" fmla="*/ 20522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0480 w 21600"/>
              <a:gd name="connsiteY5" fmla="*/ 15749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5200 w 21600"/>
              <a:gd name="connsiteY5" fmla="*/ 19775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4525 w 21600"/>
              <a:gd name="connsiteY5" fmla="*/ 16366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3513 w 21600"/>
              <a:gd name="connsiteY2" fmla="*/ 5115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526 w 21600"/>
              <a:gd name="connsiteY2" fmla="*/ 8524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3625 w 21600"/>
              <a:gd name="connsiteY6" fmla="*/ 14321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0026 w 21600"/>
              <a:gd name="connsiteY2" fmla="*/ 8353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725"/>
              <a:gd name="connsiteY0" fmla="*/ 0 h 21600"/>
              <a:gd name="connsiteX1" fmla="*/ 8508 w 21725"/>
              <a:gd name="connsiteY1" fmla="*/ 8195 h 21600"/>
              <a:gd name="connsiteX2" fmla="*/ 10026 w 21725"/>
              <a:gd name="connsiteY2" fmla="*/ 8353 h 21600"/>
              <a:gd name="connsiteX3" fmla="*/ 18125 w 21725"/>
              <a:gd name="connsiteY3" fmla="*/ 0 h 21600"/>
              <a:gd name="connsiteX4" fmla="*/ 21600 w 21725"/>
              <a:gd name="connsiteY4" fmla="*/ 10800 h 21600"/>
              <a:gd name="connsiteX5" fmla="*/ 14019 w 21725"/>
              <a:gd name="connsiteY5" fmla="*/ 20918 h 21600"/>
              <a:gd name="connsiteX6" fmla="*/ 10306 w 21725"/>
              <a:gd name="connsiteY6" fmla="*/ 15173 h 21600"/>
              <a:gd name="connsiteX7" fmla="*/ 8343 w 21725"/>
              <a:gd name="connsiteY7" fmla="*/ 15408 h 21600"/>
              <a:gd name="connsiteX8" fmla="*/ 3475 w 21725"/>
              <a:gd name="connsiteY8" fmla="*/ 21600 h 21600"/>
              <a:gd name="connsiteX9" fmla="*/ 0 w 21725"/>
              <a:gd name="connsiteY9" fmla="*/ 10800 h 21600"/>
              <a:gd name="connsiteX10" fmla="*/ 3475 w 21725"/>
              <a:gd name="connsiteY10" fmla="*/ 0 h 21600"/>
              <a:gd name="connsiteX0" fmla="*/ 3475 w 18635"/>
              <a:gd name="connsiteY0" fmla="*/ 0 h 21600"/>
              <a:gd name="connsiteX1" fmla="*/ 8508 w 18635"/>
              <a:gd name="connsiteY1" fmla="*/ 8195 h 21600"/>
              <a:gd name="connsiteX2" fmla="*/ 10026 w 18635"/>
              <a:gd name="connsiteY2" fmla="*/ 8353 h 21600"/>
              <a:gd name="connsiteX3" fmla="*/ 18125 w 18635"/>
              <a:gd name="connsiteY3" fmla="*/ 0 h 21600"/>
              <a:gd name="connsiteX4" fmla="*/ 15300 w 18635"/>
              <a:gd name="connsiteY4" fmla="*/ 11652 h 21600"/>
              <a:gd name="connsiteX5" fmla="*/ 14019 w 18635"/>
              <a:gd name="connsiteY5" fmla="*/ 20918 h 21600"/>
              <a:gd name="connsiteX6" fmla="*/ 10306 w 18635"/>
              <a:gd name="connsiteY6" fmla="*/ 15173 h 21600"/>
              <a:gd name="connsiteX7" fmla="*/ 8343 w 18635"/>
              <a:gd name="connsiteY7" fmla="*/ 15408 h 21600"/>
              <a:gd name="connsiteX8" fmla="*/ 3475 w 18635"/>
              <a:gd name="connsiteY8" fmla="*/ 21600 h 21600"/>
              <a:gd name="connsiteX9" fmla="*/ 0 w 18635"/>
              <a:gd name="connsiteY9" fmla="*/ 10800 h 21600"/>
              <a:gd name="connsiteX10" fmla="*/ 3475 w 18635"/>
              <a:gd name="connsiteY10" fmla="*/ 0 h 21600"/>
              <a:gd name="connsiteX0" fmla="*/ 3475 w 15311"/>
              <a:gd name="connsiteY0" fmla="*/ 0 h 21600"/>
              <a:gd name="connsiteX1" fmla="*/ 8508 w 15311"/>
              <a:gd name="connsiteY1" fmla="*/ 8195 h 21600"/>
              <a:gd name="connsiteX2" fmla="*/ 10026 w 15311"/>
              <a:gd name="connsiteY2" fmla="*/ 8353 h 21600"/>
              <a:gd name="connsiteX3" fmla="*/ 13569 w 15311"/>
              <a:gd name="connsiteY3" fmla="*/ 4602 h 21600"/>
              <a:gd name="connsiteX4" fmla="*/ 15300 w 15311"/>
              <a:gd name="connsiteY4" fmla="*/ 11652 h 21600"/>
              <a:gd name="connsiteX5" fmla="*/ 14019 w 15311"/>
              <a:gd name="connsiteY5" fmla="*/ 20918 h 21600"/>
              <a:gd name="connsiteX6" fmla="*/ 10306 w 15311"/>
              <a:gd name="connsiteY6" fmla="*/ 15173 h 21600"/>
              <a:gd name="connsiteX7" fmla="*/ 8343 w 15311"/>
              <a:gd name="connsiteY7" fmla="*/ 15408 h 21600"/>
              <a:gd name="connsiteX8" fmla="*/ 3475 w 15311"/>
              <a:gd name="connsiteY8" fmla="*/ 21600 h 21600"/>
              <a:gd name="connsiteX9" fmla="*/ 0 w 15311"/>
              <a:gd name="connsiteY9" fmla="*/ 10800 h 21600"/>
              <a:gd name="connsiteX10" fmla="*/ 3475 w 15311"/>
              <a:gd name="connsiteY10" fmla="*/ 0 h 21600"/>
              <a:gd name="connsiteX0" fmla="*/ 3475 w 15955"/>
              <a:gd name="connsiteY0" fmla="*/ 0 h 21600"/>
              <a:gd name="connsiteX1" fmla="*/ 8508 w 15955"/>
              <a:gd name="connsiteY1" fmla="*/ 8195 h 21600"/>
              <a:gd name="connsiteX2" fmla="*/ 10026 w 15955"/>
              <a:gd name="connsiteY2" fmla="*/ 8353 h 21600"/>
              <a:gd name="connsiteX3" fmla="*/ 13569 w 15955"/>
              <a:gd name="connsiteY3" fmla="*/ 4602 h 21600"/>
              <a:gd name="connsiteX4" fmla="*/ 15875 w 15955"/>
              <a:gd name="connsiteY4" fmla="*/ 10911 h 21600"/>
              <a:gd name="connsiteX5" fmla="*/ 15300 w 15955"/>
              <a:gd name="connsiteY5" fmla="*/ 11652 h 21600"/>
              <a:gd name="connsiteX6" fmla="*/ 14019 w 15955"/>
              <a:gd name="connsiteY6" fmla="*/ 20918 h 21600"/>
              <a:gd name="connsiteX7" fmla="*/ 10306 w 15955"/>
              <a:gd name="connsiteY7" fmla="*/ 15173 h 21600"/>
              <a:gd name="connsiteX8" fmla="*/ 8343 w 15955"/>
              <a:gd name="connsiteY8" fmla="*/ 15408 h 21600"/>
              <a:gd name="connsiteX9" fmla="*/ 3475 w 15955"/>
              <a:gd name="connsiteY9" fmla="*/ 21600 h 21600"/>
              <a:gd name="connsiteX10" fmla="*/ 0 w 15955"/>
              <a:gd name="connsiteY10" fmla="*/ 10800 h 21600"/>
              <a:gd name="connsiteX11" fmla="*/ 3475 w 15955"/>
              <a:gd name="connsiteY11" fmla="*/ 0 h 21600"/>
              <a:gd name="connsiteX0" fmla="*/ 3475 w 15300"/>
              <a:gd name="connsiteY0" fmla="*/ 0 h 21600"/>
              <a:gd name="connsiteX1" fmla="*/ 8508 w 15300"/>
              <a:gd name="connsiteY1" fmla="*/ 8195 h 21600"/>
              <a:gd name="connsiteX2" fmla="*/ 10026 w 15300"/>
              <a:gd name="connsiteY2" fmla="*/ 8353 h 21600"/>
              <a:gd name="connsiteX3" fmla="*/ 13569 w 15300"/>
              <a:gd name="connsiteY3" fmla="*/ 4602 h 21600"/>
              <a:gd name="connsiteX4" fmla="*/ 15300 w 15300"/>
              <a:gd name="connsiteY4" fmla="*/ 11652 h 21600"/>
              <a:gd name="connsiteX5" fmla="*/ 14019 w 15300"/>
              <a:gd name="connsiteY5" fmla="*/ 20918 h 21600"/>
              <a:gd name="connsiteX6" fmla="*/ 10306 w 15300"/>
              <a:gd name="connsiteY6" fmla="*/ 15173 h 21600"/>
              <a:gd name="connsiteX7" fmla="*/ 8343 w 15300"/>
              <a:gd name="connsiteY7" fmla="*/ 15408 h 21600"/>
              <a:gd name="connsiteX8" fmla="*/ 3475 w 15300"/>
              <a:gd name="connsiteY8" fmla="*/ 21600 h 21600"/>
              <a:gd name="connsiteX9" fmla="*/ 0 w 15300"/>
              <a:gd name="connsiteY9" fmla="*/ 10800 h 21600"/>
              <a:gd name="connsiteX10" fmla="*/ 3475 w 15300"/>
              <a:gd name="connsiteY10" fmla="*/ 0 h 21600"/>
              <a:gd name="connsiteX0" fmla="*/ 3475 w 16031"/>
              <a:gd name="connsiteY0" fmla="*/ 0 h 21600"/>
              <a:gd name="connsiteX1" fmla="*/ 8508 w 16031"/>
              <a:gd name="connsiteY1" fmla="*/ 8195 h 21600"/>
              <a:gd name="connsiteX2" fmla="*/ 10026 w 16031"/>
              <a:gd name="connsiteY2" fmla="*/ 8353 h 21600"/>
              <a:gd name="connsiteX3" fmla="*/ 13569 w 16031"/>
              <a:gd name="connsiteY3" fmla="*/ 4602 h 21600"/>
              <a:gd name="connsiteX4" fmla="*/ 16031 w 16031"/>
              <a:gd name="connsiteY4" fmla="*/ 11652 h 21600"/>
              <a:gd name="connsiteX5" fmla="*/ 14019 w 16031"/>
              <a:gd name="connsiteY5" fmla="*/ 20918 h 21600"/>
              <a:gd name="connsiteX6" fmla="*/ 10306 w 16031"/>
              <a:gd name="connsiteY6" fmla="*/ 15173 h 21600"/>
              <a:gd name="connsiteX7" fmla="*/ 8343 w 16031"/>
              <a:gd name="connsiteY7" fmla="*/ 15408 h 21600"/>
              <a:gd name="connsiteX8" fmla="*/ 3475 w 16031"/>
              <a:gd name="connsiteY8" fmla="*/ 21600 h 21600"/>
              <a:gd name="connsiteX9" fmla="*/ 0 w 16031"/>
              <a:gd name="connsiteY9" fmla="*/ 10800 h 21600"/>
              <a:gd name="connsiteX10" fmla="*/ 3475 w 16031"/>
              <a:gd name="connsiteY10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3569 w 16146"/>
              <a:gd name="connsiteY3" fmla="*/ 4602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2894 w 16146"/>
              <a:gd name="connsiteY3" fmla="*/ 3409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5650 w 16146"/>
              <a:gd name="connsiteY3" fmla="*/ 1365 h 21600"/>
              <a:gd name="connsiteX4" fmla="*/ 16031 w 16146"/>
              <a:gd name="connsiteY4" fmla="*/ 11652 h 21600"/>
              <a:gd name="connsiteX5" fmla="*/ 14019 w 16146"/>
              <a:gd name="connsiteY5" fmla="*/ 20918 h 21600"/>
              <a:gd name="connsiteX6" fmla="*/ 10306 w 16146"/>
              <a:gd name="connsiteY6" fmla="*/ 15173 h 21600"/>
              <a:gd name="connsiteX7" fmla="*/ 8343 w 16146"/>
              <a:gd name="connsiteY7" fmla="*/ 15408 h 21600"/>
              <a:gd name="connsiteX8" fmla="*/ 3475 w 16146"/>
              <a:gd name="connsiteY8" fmla="*/ 21600 h 21600"/>
              <a:gd name="connsiteX9" fmla="*/ 0 w 16146"/>
              <a:gd name="connsiteY9" fmla="*/ 10800 h 21600"/>
              <a:gd name="connsiteX10" fmla="*/ 3475 w 16146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5087 w 16059"/>
              <a:gd name="connsiteY3" fmla="*/ 1365 h 21600"/>
              <a:gd name="connsiteX4" fmla="*/ 16031 w 16059"/>
              <a:gd name="connsiteY4" fmla="*/ 11652 h 21600"/>
              <a:gd name="connsiteX5" fmla="*/ 14019 w 16059"/>
              <a:gd name="connsiteY5" fmla="*/ 20918 h 21600"/>
              <a:gd name="connsiteX6" fmla="*/ 10306 w 16059"/>
              <a:gd name="connsiteY6" fmla="*/ 15173 h 21600"/>
              <a:gd name="connsiteX7" fmla="*/ 8343 w 16059"/>
              <a:gd name="connsiteY7" fmla="*/ 15408 h 21600"/>
              <a:gd name="connsiteX8" fmla="*/ 3475 w 16059"/>
              <a:gd name="connsiteY8" fmla="*/ 21600 h 21600"/>
              <a:gd name="connsiteX9" fmla="*/ 0 w 16059"/>
              <a:gd name="connsiteY9" fmla="*/ 10800 h 21600"/>
              <a:gd name="connsiteX10" fmla="*/ 3475 w 16059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3063 w 16059"/>
              <a:gd name="connsiteY3" fmla="*/ 1365 h 21600"/>
              <a:gd name="connsiteX4" fmla="*/ 15087 w 16059"/>
              <a:gd name="connsiteY4" fmla="*/ 1365 h 21600"/>
              <a:gd name="connsiteX5" fmla="*/ 16031 w 16059"/>
              <a:gd name="connsiteY5" fmla="*/ 11652 h 21600"/>
              <a:gd name="connsiteX6" fmla="*/ 14019 w 16059"/>
              <a:gd name="connsiteY6" fmla="*/ 20918 h 21600"/>
              <a:gd name="connsiteX7" fmla="*/ 10306 w 16059"/>
              <a:gd name="connsiteY7" fmla="*/ 15173 h 21600"/>
              <a:gd name="connsiteX8" fmla="*/ 8343 w 16059"/>
              <a:gd name="connsiteY8" fmla="*/ 15408 h 21600"/>
              <a:gd name="connsiteX9" fmla="*/ 3475 w 16059"/>
              <a:gd name="connsiteY9" fmla="*/ 21600 h 21600"/>
              <a:gd name="connsiteX10" fmla="*/ 0 w 16059"/>
              <a:gd name="connsiteY10" fmla="*/ 10800 h 21600"/>
              <a:gd name="connsiteX11" fmla="*/ 3475 w 16059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72"/>
              <a:gd name="connsiteY0" fmla="*/ 0 h 21600"/>
              <a:gd name="connsiteX1" fmla="*/ 8508 w 16072"/>
              <a:gd name="connsiteY1" fmla="*/ 8195 h 21600"/>
              <a:gd name="connsiteX2" fmla="*/ 10026 w 16072"/>
              <a:gd name="connsiteY2" fmla="*/ 8353 h 21600"/>
              <a:gd name="connsiteX3" fmla="*/ 15087 w 16072"/>
              <a:gd name="connsiteY3" fmla="*/ 1365 h 21600"/>
              <a:gd name="connsiteX4" fmla="*/ 16031 w 16072"/>
              <a:gd name="connsiteY4" fmla="*/ 11652 h 21600"/>
              <a:gd name="connsiteX5" fmla="*/ 14413 w 16072"/>
              <a:gd name="connsiteY5" fmla="*/ 20747 h 21600"/>
              <a:gd name="connsiteX6" fmla="*/ 10306 w 16072"/>
              <a:gd name="connsiteY6" fmla="*/ 15173 h 21600"/>
              <a:gd name="connsiteX7" fmla="*/ 8343 w 16072"/>
              <a:gd name="connsiteY7" fmla="*/ 15408 h 21600"/>
              <a:gd name="connsiteX8" fmla="*/ 3475 w 16072"/>
              <a:gd name="connsiteY8" fmla="*/ 21600 h 21600"/>
              <a:gd name="connsiteX9" fmla="*/ 0 w 16072"/>
              <a:gd name="connsiteY9" fmla="*/ 10800 h 21600"/>
              <a:gd name="connsiteX10" fmla="*/ 3475 w 16072"/>
              <a:gd name="connsiteY10" fmla="*/ 0 h 21600"/>
              <a:gd name="connsiteX0" fmla="*/ 3475 w 16035"/>
              <a:gd name="connsiteY0" fmla="*/ 0 h 21600"/>
              <a:gd name="connsiteX1" fmla="*/ 8508 w 16035"/>
              <a:gd name="connsiteY1" fmla="*/ 8195 h 21600"/>
              <a:gd name="connsiteX2" fmla="*/ 10026 w 16035"/>
              <a:gd name="connsiteY2" fmla="*/ 8353 h 21600"/>
              <a:gd name="connsiteX3" fmla="*/ 15087 w 16035"/>
              <a:gd name="connsiteY3" fmla="*/ 1365 h 21600"/>
              <a:gd name="connsiteX4" fmla="*/ 16031 w 16035"/>
              <a:gd name="connsiteY4" fmla="*/ 11652 h 21600"/>
              <a:gd name="connsiteX5" fmla="*/ 15088 w 16035"/>
              <a:gd name="connsiteY5" fmla="*/ 21088 h 21600"/>
              <a:gd name="connsiteX6" fmla="*/ 10306 w 16035"/>
              <a:gd name="connsiteY6" fmla="*/ 15173 h 21600"/>
              <a:gd name="connsiteX7" fmla="*/ 8343 w 16035"/>
              <a:gd name="connsiteY7" fmla="*/ 15408 h 21600"/>
              <a:gd name="connsiteX8" fmla="*/ 3475 w 16035"/>
              <a:gd name="connsiteY8" fmla="*/ 21600 h 21600"/>
              <a:gd name="connsiteX9" fmla="*/ 0 w 16035"/>
              <a:gd name="connsiteY9" fmla="*/ 10800 h 21600"/>
              <a:gd name="connsiteX10" fmla="*/ 3475 w 16035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5087 w 16987"/>
              <a:gd name="connsiteY3" fmla="*/ 136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99"/>
              <a:gd name="connsiteY0" fmla="*/ 26 h 21626"/>
              <a:gd name="connsiteX1" fmla="*/ 8508 w 16999"/>
              <a:gd name="connsiteY1" fmla="*/ 8221 h 21626"/>
              <a:gd name="connsiteX2" fmla="*/ 10026 w 16999"/>
              <a:gd name="connsiteY2" fmla="*/ 8379 h 21626"/>
              <a:gd name="connsiteX3" fmla="*/ 15650 w 16999"/>
              <a:gd name="connsiteY3" fmla="*/ 27 h 21626"/>
              <a:gd name="connsiteX4" fmla="*/ 16987 w 16999"/>
              <a:gd name="connsiteY4" fmla="*/ 11337 h 21626"/>
              <a:gd name="connsiteX5" fmla="*/ 15088 w 16999"/>
              <a:gd name="connsiteY5" fmla="*/ 21114 h 21626"/>
              <a:gd name="connsiteX6" fmla="*/ 10306 w 16999"/>
              <a:gd name="connsiteY6" fmla="*/ 15199 h 21626"/>
              <a:gd name="connsiteX7" fmla="*/ 8343 w 16999"/>
              <a:gd name="connsiteY7" fmla="*/ 15434 h 21626"/>
              <a:gd name="connsiteX8" fmla="*/ 3475 w 16999"/>
              <a:gd name="connsiteY8" fmla="*/ 21626 h 21626"/>
              <a:gd name="connsiteX9" fmla="*/ 0 w 16999"/>
              <a:gd name="connsiteY9" fmla="*/ 10826 h 21626"/>
              <a:gd name="connsiteX10" fmla="*/ 3475 w 16999"/>
              <a:gd name="connsiteY10" fmla="*/ 26 h 21626"/>
              <a:gd name="connsiteX0" fmla="*/ 3475 w 16987"/>
              <a:gd name="connsiteY0" fmla="*/ 26 h 21626"/>
              <a:gd name="connsiteX1" fmla="*/ 8508 w 16987"/>
              <a:gd name="connsiteY1" fmla="*/ 8221 h 21626"/>
              <a:gd name="connsiteX2" fmla="*/ 10026 w 16987"/>
              <a:gd name="connsiteY2" fmla="*/ 8379 h 21626"/>
              <a:gd name="connsiteX3" fmla="*/ 14975 w 16987"/>
              <a:gd name="connsiteY3" fmla="*/ 27 h 21626"/>
              <a:gd name="connsiteX4" fmla="*/ 16987 w 16987"/>
              <a:gd name="connsiteY4" fmla="*/ 11337 h 21626"/>
              <a:gd name="connsiteX5" fmla="*/ 15088 w 16987"/>
              <a:gd name="connsiteY5" fmla="*/ 21114 h 21626"/>
              <a:gd name="connsiteX6" fmla="*/ 10306 w 16987"/>
              <a:gd name="connsiteY6" fmla="*/ 15199 h 21626"/>
              <a:gd name="connsiteX7" fmla="*/ 8343 w 16987"/>
              <a:gd name="connsiteY7" fmla="*/ 15434 h 21626"/>
              <a:gd name="connsiteX8" fmla="*/ 3475 w 16987"/>
              <a:gd name="connsiteY8" fmla="*/ 21626 h 21626"/>
              <a:gd name="connsiteX9" fmla="*/ 0 w 16987"/>
              <a:gd name="connsiteY9" fmla="*/ 10826 h 21626"/>
              <a:gd name="connsiteX10" fmla="*/ 3475 w 16987"/>
              <a:gd name="connsiteY10" fmla="*/ 26 h 21626"/>
              <a:gd name="connsiteX0" fmla="*/ 3475 w 16987"/>
              <a:gd name="connsiteY0" fmla="*/ 223 h 21823"/>
              <a:gd name="connsiteX1" fmla="*/ 8508 w 16987"/>
              <a:gd name="connsiteY1" fmla="*/ 8418 h 21823"/>
              <a:gd name="connsiteX2" fmla="*/ 10026 w 16987"/>
              <a:gd name="connsiteY2" fmla="*/ 8576 h 21823"/>
              <a:gd name="connsiteX3" fmla="*/ 14975 w 16987"/>
              <a:gd name="connsiteY3" fmla="*/ 224 h 21823"/>
              <a:gd name="connsiteX4" fmla="*/ 16987 w 16987"/>
              <a:gd name="connsiteY4" fmla="*/ 11534 h 21823"/>
              <a:gd name="connsiteX5" fmla="*/ 15088 w 16987"/>
              <a:gd name="connsiteY5" fmla="*/ 21311 h 21823"/>
              <a:gd name="connsiteX6" fmla="*/ 10306 w 16987"/>
              <a:gd name="connsiteY6" fmla="*/ 15396 h 21823"/>
              <a:gd name="connsiteX7" fmla="*/ 8343 w 16987"/>
              <a:gd name="connsiteY7" fmla="*/ 15631 h 21823"/>
              <a:gd name="connsiteX8" fmla="*/ 3475 w 16987"/>
              <a:gd name="connsiteY8" fmla="*/ 21823 h 21823"/>
              <a:gd name="connsiteX9" fmla="*/ 0 w 16987"/>
              <a:gd name="connsiteY9" fmla="*/ 11023 h 21823"/>
              <a:gd name="connsiteX10" fmla="*/ 3475 w 16987"/>
              <a:gd name="connsiteY10" fmla="*/ 223 h 21823"/>
              <a:gd name="connsiteX0" fmla="*/ 3475 w 16987"/>
              <a:gd name="connsiteY0" fmla="*/ 675 h 22275"/>
              <a:gd name="connsiteX1" fmla="*/ 8508 w 16987"/>
              <a:gd name="connsiteY1" fmla="*/ 8870 h 22275"/>
              <a:gd name="connsiteX2" fmla="*/ 10026 w 16987"/>
              <a:gd name="connsiteY2" fmla="*/ 9028 h 22275"/>
              <a:gd name="connsiteX3" fmla="*/ 14975 w 16987"/>
              <a:gd name="connsiteY3" fmla="*/ 676 h 22275"/>
              <a:gd name="connsiteX4" fmla="*/ 16987 w 16987"/>
              <a:gd name="connsiteY4" fmla="*/ 11986 h 22275"/>
              <a:gd name="connsiteX5" fmla="*/ 15088 w 16987"/>
              <a:gd name="connsiteY5" fmla="*/ 21763 h 22275"/>
              <a:gd name="connsiteX6" fmla="*/ 10306 w 16987"/>
              <a:gd name="connsiteY6" fmla="*/ 15848 h 22275"/>
              <a:gd name="connsiteX7" fmla="*/ 8343 w 16987"/>
              <a:gd name="connsiteY7" fmla="*/ 16083 h 22275"/>
              <a:gd name="connsiteX8" fmla="*/ 3475 w 16987"/>
              <a:gd name="connsiteY8" fmla="*/ 22275 h 22275"/>
              <a:gd name="connsiteX9" fmla="*/ 0 w 16987"/>
              <a:gd name="connsiteY9" fmla="*/ 11475 h 22275"/>
              <a:gd name="connsiteX10" fmla="*/ 3475 w 16987"/>
              <a:gd name="connsiteY10" fmla="*/ 675 h 22275"/>
              <a:gd name="connsiteX0" fmla="*/ 3475 w 17067"/>
              <a:gd name="connsiteY0" fmla="*/ 224 h 21824"/>
              <a:gd name="connsiteX1" fmla="*/ 8508 w 17067"/>
              <a:gd name="connsiteY1" fmla="*/ 8419 h 21824"/>
              <a:gd name="connsiteX2" fmla="*/ 10026 w 17067"/>
              <a:gd name="connsiteY2" fmla="*/ 8577 h 21824"/>
              <a:gd name="connsiteX3" fmla="*/ 14975 w 17067"/>
              <a:gd name="connsiteY3" fmla="*/ 225 h 21824"/>
              <a:gd name="connsiteX4" fmla="*/ 16987 w 17067"/>
              <a:gd name="connsiteY4" fmla="*/ 11535 h 21824"/>
              <a:gd name="connsiteX5" fmla="*/ 15088 w 17067"/>
              <a:gd name="connsiteY5" fmla="*/ 21312 h 21824"/>
              <a:gd name="connsiteX6" fmla="*/ 10306 w 17067"/>
              <a:gd name="connsiteY6" fmla="*/ 15397 h 21824"/>
              <a:gd name="connsiteX7" fmla="*/ 8343 w 17067"/>
              <a:gd name="connsiteY7" fmla="*/ 15632 h 21824"/>
              <a:gd name="connsiteX8" fmla="*/ 3475 w 17067"/>
              <a:gd name="connsiteY8" fmla="*/ 21824 h 21824"/>
              <a:gd name="connsiteX9" fmla="*/ 0 w 17067"/>
              <a:gd name="connsiteY9" fmla="*/ 11024 h 21824"/>
              <a:gd name="connsiteX10" fmla="*/ 3475 w 17067"/>
              <a:gd name="connsiteY10" fmla="*/ 224 h 21824"/>
              <a:gd name="connsiteX0" fmla="*/ 3475 w 17067"/>
              <a:gd name="connsiteY0" fmla="*/ 0 h 21600"/>
              <a:gd name="connsiteX1" fmla="*/ 8508 w 17067"/>
              <a:gd name="connsiteY1" fmla="*/ 8195 h 21600"/>
              <a:gd name="connsiteX2" fmla="*/ 10026 w 17067"/>
              <a:gd name="connsiteY2" fmla="*/ 8353 h 21600"/>
              <a:gd name="connsiteX3" fmla="*/ 14975 w 17067"/>
              <a:gd name="connsiteY3" fmla="*/ 1 h 21600"/>
              <a:gd name="connsiteX4" fmla="*/ 16987 w 17067"/>
              <a:gd name="connsiteY4" fmla="*/ 11311 h 21600"/>
              <a:gd name="connsiteX5" fmla="*/ 15088 w 17067"/>
              <a:gd name="connsiteY5" fmla="*/ 21088 h 21600"/>
              <a:gd name="connsiteX6" fmla="*/ 10306 w 17067"/>
              <a:gd name="connsiteY6" fmla="*/ 15173 h 21600"/>
              <a:gd name="connsiteX7" fmla="*/ 8343 w 17067"/>
              <a:gd name="connsiteY7" fmla="*/ 15408 h 21600"/>
              <a:gd name="connsiteX8" fmla="*/ 3475 w 17067"/>
              <a:gd name="connsiteY8" fmla="*/ 21600 h 21600"/>
              <a:gd name="connsiteX9" fmla="*/ 0 w 17067"/>
              <a:gd name="connsiteY9" fmla="*/ 10800 h 21600"/>
              <a:gd name="connsiteX10" fmla="*/ 3475 w 1706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75 w 16987"/>
              <a:gd name="connsiteY3" fmla="*/ 1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8"/>
              <a:gd name="connsiteY0" fmla="*/ 0 h 21600"/>
              <a:gd name="connsiteX1" fmla="*/ 8508 w 16988"/>
              <a:gd name="connsiteY1" fmla="*/ 8195 h 21600"/>
              <a:gd name="connsiteX2" fmla="*/ 10026 w 16988"/>
              <a:gd name="connsiteY2" fmla="*/ 8353 h 21600"/>
              <a:gd name="connsiteX3" fmla="*/ 14919 w 16988"/>
              <a:gd name="connsiteY3" fmla="*/ 1535 h 21600"/>
              <a:gd name="connsiteX4" fmla="*/ 16987 w 16988"/>
              <a:gd name="connsiteY4" fmla="*/ 11311 h 21600"/>
              <a:gd name="connsiteX5" fmla="*/ 15144 w 16988"/>
              <a:gd name="connsiteY5" fmla="*/ 20406 h 21600"/>
              <a:gd name="connsiteX6" fmla="*/ 10306 w 16988"/>
              <a:gd name="connsiteY6" fmla="*/ 15173 h 21600"/>
              <a:gd name="connsiteX7" fmla="*/ 8343 w 16988"/>
              <a:gd name="connsiteY7" fmla="*/ 15408 h 21600"/>
              <a:gd name="connsiteX8" fmla="*/ 3475 w 16988"/>
              <a:gd name="connsiteY8" fmla="*/ 21600 h 21600"/>
              <a:gd name="connsiteX9" fmla="*/ 0 w 16988"/>
              <a:gd name="connsiteY9" fmla="*/ 10800 h 21600"/>
              <a:gd name="connsiteX10" fmla="*/ 3475 w 16988"/>
              <a:gd name="connsiteY10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8" h="21600">
                <a:moveTo>
                  <a:pt x="3475" y="0"/>
                </a:moveTo>
                <a:lnTo>
                  <a:pt x="8508" y="8195"/>
                </a:lnTo>
                <a:lnTo>
                  <a:pt x="10026" y="8353"/>
                </a:lnTo>
                <a:cubicBezTo>
                  <a:pt x="11123" y="7215"/>
                  <a:pt x="12850" y="1667"/>
                  <a:pt x="14919" y="1535"/>
                </a:cubicBezTo>
                <a:cubicBezTo>
                  <a:pt x="16764" y="3790"/>
                  <a:pt x="16950" y="8166"/>
                  <a:pt x="16987" y="11311"/>
                </a:cubicBezTo>
                <a:cubicBezTo>
                  <a:pt x="17024" y="14456"/>
                  <a:pt x="16211" y="18910"/>
                  <a:pt x="15144" y="20406"/>
                </a:cubicBezTo>
                <a:cubicBezTo>
                  <a:pt x="12987" y="19912"/>
                  <a:pt x="11675" y="17031"/>
                  <a:pt x="10306" y="15173"/>
                </a:cubicBezTo>
                <a:lnTo>
                  <a:pt x="8343" y="15408"/>
                </a:ln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 descr="C:\Users\Rudy\AppData\Local\Temp\SNAGHTMLa0e45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24" y="2447941"/>
            <a:ext cx="358336" cy="4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Rudy\AppData\Local\Temp\SNAGHTMLa0e45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24" y="2993176"/>
            <a:ext cx="358336" cy="4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Rudy\AppData\Local\Temp\SNAGHTMLa0e45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24" y="3540797"/>
            <a:ext cx="358336" cy="4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Rudy\AppData\Local\Temp\SNAGHTMLa0e45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08" y="4169686"/>
            <a:ext cx="358336" cy="4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Stroomdiagram: Scheidingslijn 5"/>
          <p:cNvSpPr/>
          <p:nvPr/>
        </p:nvSpPr>
        <p:spPr>
          <a:xfrm>
            <a:off x="6012160" y="2524904"/>
            <a:ext cx="446920" cy="21057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592 h 22192"/>
              <a:gd name="connsiteX1" fmla="*/ 9735 w 21600"/>
              <a:gd name="connsiteY1" fmla="*/ 0 h 22192"/>
              <a:gd name="connsiteX2" fmla="*/ 18125 w 21600"/>
              <a:gd name="connsiteY2" fmla="*/ 592 h 22192"/>
              <a:gd name="connsiteX3" fmla="*/ 21600 w 21600"/>
              <a:gd name="connsiteY3" fmla="*/ 11392 h 22192"/>
              <a:gd name="connsiteX4" fmla="*/ 18125 w 21600"/>
              <a:gd name="connsiteY4" fmla="*/ 22192 h 22192"/>
              <a:gd name="connsiteX5" fmla="*/ 3475 w 21600"/>
              <a:gd name="connsiteY5" fmla="*/ 22192 h 22192"/>
              <a:gd name="connsiteX6" fmla="*/ 0 w 21600"/>
              <a:gd name="connsiteY6" fmla="*/ 11392 h 22192"/>
              <a:gd name="connsiteX7" fmla="*/ 3475 w 21600"/>
              <a:gd name="connsiteY7" fmla="*/ 592 h 22192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3475 w 21600"/>
              <a:gd name="connsiteY5" fmla="*/ 21600 h 21600"/>
              <a:gd name="connsiteX6" fmla="*/ 0 w 21600"/>
              <a:gd name="connsiteY6" fmla="*/ 10800 h 21600"/>
              <a:gd name="connsiteX7" fmla="*/ 3475 w 21600"/>
              <a:gd name="connsiteY7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8342 w 21600"/>
              <a:gd name="connsiteY5" fmla="*/ 20522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0480 w 21600"/>
              <a:gd name="connsiteY5" fmla="*/ 15749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5200 w 21600"/>
              <a:gd name="connsiteY5" fmla="*/ 19775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4525 w 21600"/>
              <a:gd name="connsiteY5" fmla="*/ 16366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3513 w 21600"/>
              <a:gd name="connsiteY2" fmla="*/ 5115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526 w 21600"/>
              <a:gd name="connsiteY2" fmla="*/ 8524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3625 w 21600"/>
              <a:gd name="connsiteY6" fmla="*/ 14321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0026 w 21600"/>
              <a:gd name="connsiteY2" fmla="*/ 8353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725"/>
              <a:gd name="connsiteY0" fmla="*/ 0 h 21600"/>
              <a:gd name="connsiteX1" fmla="*/ 8508 w 21725"/>
              <a:gd name="connsiteY1" fmla="*/ 8195 h 21600"/>
              <a:gd name="connsiteX2" fmla="*/ 10026 w 21725"/>
              <a:gd name="connsiteY2" fmla="*/ 8353 h 21600"/>
              <a:gd name="connsiteX3" fmla="*/ 18125 w 21725"/>
              <a:gd name="connsiteY3" fmla="*/ 0 h 21600"/>
              <a:gd name="connsiteX4" fmla="*/ 21600 w 21725"/>
              <a:gd name="connsiteY4" fmla="*/ 10800 h 21600"/>
              <a:gd name="connsiteX5" fmla="*/ 14019 w 21725"/>
              <a:gd name="connsiteY5" fmla="*/ 20918 h 21600"/>
              <a:gd name="connsiteX6" fmla="*/ 10306 w 21725"/>
              <a:gd name="connsiteY6" fmla="*/ 15173 h 21600"/>
              <a:gd name="connsiteX7" fmla="*/ 8343 w 21725"/>
              <a:gd name="connsiteY7" fmla="*/ 15408 h 21600"/>
              <a:gd name="connsiteX8" fmla="*/ 3475 w 21725"/>
              <a:gd name="connsiteY8" fmla="*/ 21600 h 21600"/>
              <a:gd name="connsiteX9" fmla="*/ 0 w 21725"/>
              <a:gd name="connsiteY9" fmla="*/ 10800 h 21600"/>
              <a:gd name="connsiteX10" fmla="*/ 3475 w 21725"/>
              <a:gd name="connsiteY10" fmla="*/ 0 h 21600"/>
              <a:gd name="connsiteX0" fmla="*/ 3475 w 18635"/>
              <a:gd name="connsiteY0" fmla="*/ 0 h 21600"/>
              <a:gd name="connsiteX1" fmla="*/ 8508 w 18635"/>
              <a:gd name="connsiteY1" fmla="*/ 8195 h 21600"/>
              <a:gd name="connsiteX2" fmla="*/ 10026 w 18635"/>
              <a:gd name="connsiteY2" fmla="*/ 8353 h 21600"/>
              <a:gd name="connsiteX3" fmla="*/ 18125 w 18635"/>
              <a:gd name="connsiteY3" fmla="*/ 0 h 21600"/>
              <a:gd name="connsiteX4" fmla="*/ 15300 w 18635"/>
              <a:gd name="connsiteY4" fmla="*/ 11652 h 21600"/>
              <a:gd name="connsiteX5" fmla="*/ 14019 w 18635"/>
              <a:gd name="connsiteY5" fmla="*/ 20918 h 21600"/>
              <a:gd name="connsiteX6" fmla="*/ 10306 w 18635"/>
              <a:gd name="connsiteY6" fmla="*/ 15173 h 21600"/>
              <a:gd name="connsiteX7" fmla="*/ 8343 w 18635"/>
              <a:gd name="connsiteY7" fmla="*/ 15408 h 21600"/>
              <a:gd name="connsiteX8" fmla="*/ 3475 w 18635"/>
              <a:gd name="connsiteY8" fmla="*/ 21600 h 21600"/>
              <a:gd name="connsiteX9" fmla="*/ 0 w 18635"/>
              <a:gd name="connsiteY9" fmla="*/ 10800 h 21600"/>
              <a:gd name="connsiteX10" fmla="*/ 3475 w 18635"/>
              <a:gd name="connsiteY10" fmla="*/ 0 h 21600"/>
              <a:gd name="connsiteX0" fmla="*/ 3475 w 15311"/>
              <a:gd name="connsiteY0" fmla="*/ 0 h 21600"/>
              <a:gd name="connsiteX1" fmla="*/ 8508 w 15311"/>
              <a:gd name="connsiteY1" fmla="*/ 8195 h 21600"/>
              <a:gd name="connsiteX2" fmla="*/ 10026 w 15311"/>
              <a:gd name="connsiteY2" fmla="*/ 8353 h 21600"/>
              <a:gd name="connsiteX3" fmla="*/ 13569 w 15311"/>
              <a:gd name="connsiteY3" fmla="*/ 4602 h 21600"/>
              <a:gd name="connsiteX4" fmla="*/ 15300 w 15311"/>
              <a:gd name="connsiteY4" fmla="*/ 11652 h 21600"/>
              <a:gd name="connsiteX5" fmla="*/ 14019 w 15311"/>
              <a:gd name="connsiteY5" fmla="*/ 20918 h 21600"/>
              <a:gd name="connsiteX6" fmla="*/ 10306 w 15311"/>
              <a:gd name="connsiteY6" fmla="*/ 15173 h 21600"/>
              <a:gd name="connsiteX7" fmla="*/ 8343 w 15311"/>
              <a:gd name="connsiteY7" fmla="*/ 15408 h 21600"/>
              <a:gd name="connsiteX8" fmla="*/ 3475 w 15311"/>
              <a:gd name="connsiteY8" fmla="*/ 21600 h 21600"/>
              <a:gd name="connsiteX9" fmla="*/ 0 w 15311"/>
              <a:gd name="connsiteY9" fmla="*/ 10800 h 21600"/>
              <a:gd name="connsiteX10" fmla="*/ 3475 w 15311"/>
              <a:gd name="connsiteY10" fmla="*/ 0 h 21600"/>
              <a:gd name="connsiteX0" fmla="*/ 3475 w 15955"/>
              <a:gd name="connsiteY0" fmla="*/ 0 h 21600"/>
              <a:gd name="connsiteX1" fmla="*/ 8508 w 15955"/>
              <a:gd name="connsiteY1" fmla="*/ 8195 h 21600"/>
              <a:gd name="connsiteX2" fmla="*/ 10026 w 15955"/>
              <a:gd name="connsiteY2" fmla="*/ 8353 h 21600"/>
              <a:gd name="connsiteX3" fmla="*/ 13569 w 15955"/>
              <a:gd name="connsiteY3" fmla="*/ 4602 h 21600"/>
              <a:gd name="connsiteX4" fmla="*/ 15875 w 15955"/>
              <a:gd name="connsiteY4" fmla="*/ 10911 h 21600"/>
              <a:gd name="connsiteX5" fmla="*/ 15300 w 15955"/>
              <a:gd name="connsiteY5" fmla="*/ 11652 h 21600"/>
              <a:gd name="connsiteX6" fmla="*/ 14019 w 15955"/>
              <a:gd name="connsiteY6" fmla="*/ 20918 h 21600"/>
              <a:gd name="connsiteX7" fmla="*/ 10306 w 15955"/>
              <a:gd name="connsiteY7" fmla="*/ 15173 h 21600"/>
              <a:gd name="connsiteX8" fmla="*/ 8343 w 15955"/>
              <a:gd name="connsiteY8" fmla="*/ 15408 h 21600"/>
              <a:gd name="connsiteX9" fmla="*/ 3475 w 15955"/>
              <a:gd name="connsiteY9" fmla="*/ 21600 h 21600"/>
              <a:gd name="connsiteX10" fmla="*/ 0 w 15955"/>
              <a:gd name="connsiteY10" fmla="*/ 10800 h 21600"/>
              <a:gd name="connsiteX11" fmla="*/ 3475 w 15955"/>
              <a:gd name="connsiteY11" fmla="*/ 0 h 21600"/>
              <a:gd name="connsiteX0" fmla="*/ 3475 w 15300"/>
              <a:gd name="connsiteY0" fmla="*/ 0 h 21600"/>
              <a:gd name="connsiteX1" fmla="*/ 8508 w 15300"/>
              <a:gd name="connsiteY1" fmla="*/ 8195 h 21600"/>
              <a:gd name="connsiteX2" fmla="*/ 10026 w 15300"/>
              <a:gd name="connsiteY2" fmla="*/ 8353 h 21600"/>
              <a:gd name="connsiteX3" fmla="*/ 13569 w 15300"/>
              <a:gd name="connsiteY3" fmla="*/ 4602 h 21600"/>
              <a:gd name="connsiteX4" fmla="*/ 15300 w 15300"/>
              <a:gd name="connsiteY4" fmla="*/ 11652 h 21600"/>
              <a:gd name="connsiteX5" fmla="*/ 14019 w 15300"/>
              <a:gd name="connsiteY5" fmla="*/ 20918 h 21600"/>
              <a:gd name="connsiteX6" fmla="*/ 10306 w 15300"/>
              <a:gd name="connsiteY6" fmla="*/ 15173 h 21600"/>
              <a:gd name="connsiteX7" fmla="*/ 8343 w 15300"/>
              <a:gd name="connsiteY7" fmla="*/ 15408 h 21600"/>
              <a:gd name="connsiteX8" fmla="*/ 3475 w 15300"/>
              <a:gd name="connsiteY8" fmla="*/ 21600 h 21600"/>
              <a:gd name="connsiteX9" fmla="*/ 0 w 15300"/>
              <a:gd name="connsiteY9" fmla="*/ 10800 h 21600"/>
              <a:gd name="connsiteX10" fmla="*/ 3475 w 15300"/>
              <a:gd name="connsiteY10" fmla="*/ 0 h 21600"/>
              <a:gd name="connsiteX0" fmla="*/ 3475 w 16031"/>
              <a:gd name="connsiteY0" fmla="*/ 0 h 21600"/>
              <a:gd name="connsiteX1" fmla="*/ 8508 w 16031"/>
              <a:gd name="connsiteY1" fmla="*/ 8195 h 21600"/>
              <a:gd name="connsiteX2" fmla="*/ 10026 w 16031"/>
              <a:gd name="connsiteY2" fmla="*/ 8353 h 21600"/>
              <a:gd name="connsiteX3" fmla="*/ 13569 w 16031"/>
              <a:gd name="connsiteY3" fmla="*/ 4602 h 21600"/>
              <a:gd name="connsiteX4" fmla="*/ 16031 w 16031"/>
              <a:gd name="connsiteY4" fmla="*/ 11652 h 21600"/>
              <a:gd name="connsiteX5" fmla="*/ 14019 w 16031"/>
              <a:gd name="connsiteY5" fmla="*/ 20918 h 21600"/>
              <a:gd name="connsiteX6" fmla="*/ 10306 w 16031"/>
              <a:gd name="connsiteY6" fmla="*/ 15173 h 21600"/>
              <a:gd name="connsiteX7" fmla="*/ 8343 w 16031"/>
              <a:gd name="connsiteY7" fmla="*/ 15408 h 21600"/>
              <a:gd name="connsiteX8" fmla="*/ 3475 w 16031"/>
              <a:gd name="connsiteY8" fmla="*/ 21600 h 21600"/>
              <a:gd name="connsiteX9" fmla="*/ 0 w 16031"/>
              <a:gd name="connsiteY9" fmla="*/ 10800 h 21600"/>
              <a:gd name="connsiteX10" fmla="*/ 3475 w 16031"/>
              <a:gd name="connsiteY10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3569 w 16146"/>
              <a:gd name="connsiteY3" fmla="*/ 4602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2894 w 16146"/>
              <a:gd name="connsiteY3" fmla="*/ 3409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5650 w 16146"/>
              <a:gd name="connsiteY3" fmla="*/ 1365 h 21600"/>
              <a:gd name="connsiteX4" fmla="*/ 16031 w 16146"/>
              <a:gd name="connsiteY4" fmla="*/ 11652 h 21600"/>
              <a:gd name="connsiteX5" fmla="*/ 14019 w 16146"/>
              <a:gd name="connsiteY5" fmla="*/ 20918 h 21600"/>
              <a:gd name="connsiteX6" fmla="*/ 10306 w 16146"/>
              <a:gd name="connsiteY6" fmla="*/ 15173 h 21600"/>
              <a:gd name="connsiteX7" fmla="*/ 8343 w 16146"/>
              <a:gd name="connsiteY7" fmla="*/ 15408 h 21600"/>
              <a:gd name="connsiteX8" fmla="*/ 3475 w 16146"/>
              <a:gd name="connsiteY8" fmla="*/ 21600 h 21600"/>
              <a:gd name="connsiteX9" fmla="*/ 0 w 16146"/>
              <a:gd name="connsiteY9" fmla="*/ 10800 h 21600"/>
              <a:gd name="connsiteX10" fmla="*/ 3475 w 16146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5087 w 16059"/>
              <a:gd name="connsiteY3" fmla="*/ 1365 h 21600"/>
              <a:gd name="connsiteX4" fmla="*/ 16031 w 16059"/>
              <a:gd name="connsiteY4" fmla="*/ 11652 h 21600"/>
              <a:gd name="connsiteX5" fmla="*/ 14019 w 16059"/>
              <a:gd name="connsiteY5" fmla="*/ 20918 h 21600"/>
              <a:gd name="connsiteX6" fmla="*/ 10306 w 16059"/>
              <a:gd name="connsiteY6" fmla="*/ 15173 h 21600"/>
              <a:gd name="connsiteX7" fmla="*/ 8343 w 16059"/>
              <a:gd name="connsiteY7" fmla="*/ 15408 h 21600"/>
              <a:gd name="connsiteX8" fmla="*/ 3475 w 16059"/>
              <a:gd name="connsiteY8" fmla="*/ 21600 h 21600"/>
              <a:gd name="connsiteX9" fmla="*/ 0 w 16059"/>
              <a:gd name="connsiteY9" fmla="*/ 10800 h 21600"/>
              <a:gd name="connsiteX10" fmla="*/ 3475 w 16059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3063 w 16059"/>
              <a:gd name="connsiteY3" fmla="*/ 1365 h 21600"/>
              <a:gd name="connsiteX4" fmla="*/ 15087 w 16059"/>
              <a:gd name="connsiteY4" fmla="*/ 1365 h 21600"/>
              <a:gd name="connsiteX5" fmla="*/ 16031 w 16059"/>
              <a:gd name="connsiteY5" fmla="*/ 11652 h 21600"/>
              <a:gd name="connsiteX6" fmla="*/ 14019 w 16059"/>
              <a:gd name="connsiteY6" fmla="*/ 20918 h 21600"/>
              <a:gd name="connsiteX7" fmla="*/ 10306 w 16059"/>
              <a:gd name="connsiteY7" fmla="*/ 15173 h 21600"/>
              <a:gd name="connsiteX8" fmla="*/ 8343 w 16059"/>
              <a:gd name="connsiteY8" fmla="*/ 15408 h 21600"/>
              <a:gd name="connsiteX9" fmla="*/ 3475 w 16059"/>
              <a:gd name="connsiteY9" fmla="*/ 21600 h 21600"/>
              <a:gd name="connsiteX10" fmla="*/ 0 w 16059"/>
              <a:gd name="connsiteY10" fmla="*/ 10800 h 21600"/>
              <a:gd name="connsiteX11" fmla="*/ 3475 w 16059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72"/>
              <a:gd name="connsiteY0" fmla="*/ 0 h 21600"/>
              <a:gd name="connsiteX1" fmla="*/ 8508 w 16072"/>
              <a:gd name="connsiteY1" fmla="*/ 8195 h 21600"/>
              <a:gd name="connsiteX2" fmla="*/ 10026 w 16072"/>
              <a:gd name="connsiteY2" fmla="*/ 8353 h 21600"/>
              <a:gd name="connsiteX3" fmla="*/ 15087 w 16072"/>
              <a:gd name="connsiteY3" fmla="*/ 1365 h 21600"/>
              <a:gd name="connsiteX4" fmla="*/ 16031 w 16072"/>
              <a:gd name="connsiteY4" fmla="*/ 11652 h 21600"/>
              <a:gd name="connsiteX5" fmla="*/ 14413 w 16072"/>
              <a:gd name="connsiteY5" fmla="*/ 20747 h 21600"/>
              <a:gd name="connsiteX6" fmla="*/ 10306 w 16072"/>
              <a:gd name="connsiteY6" fmla="*/ 15173 h 21600"/>
              <a:gd name="connsiteX7" fmla="*/ 8343 w 16072"/>
              <a:gd name="connsiteY7" fmla="*/ 15408 h 21600"/>
              <a:gd name="connsiteX8" fmla="*/ 3475 w 16072"/>
              <a:gd name="connsiteY8" fmla="*/ 21600 h 21600"/>
              <a:gd name="connsiteX9" fmla="*/ 0 w 16072"/>
              <a:gd name="connsiteY9" fmla="*/ 10800 h 21600"/>
              <a:gd name="connsiteX10" fmla="*/ 3475 w 16072"/>
              <a:gd name="connsiteY10" fmla="*/ 0 h 21600"/>
              <a:gd name="connsiteX0" fmla="*/ 3475 w 16035"/>
              <a:gd name="connsiteY0" fmla="*/ 0 h 21600"/>
              <a:gd name="connsiteX1" fmla="*/ 8508 w 16035"/>
              <a:gd name="connsiteY1" fmla="*/ 8195 h 21600"/>
              <a:gd name="connsiteX2" fmla="*/ 10026 w 16035"/>
              <a:gd name="connsiteY2" fmla="*/ 8353 h 21600"/>
              <a:gd name="connsiteX3" fmla="*/ 15087 w 16035"/>
              <a:gd name="connsiteY3" fmla="*/ 1365 h 21600"/>
              <a:gd name="connsiteX4" fmla="*/ 16031 w 16035"/>
              <a:gd name="connsiteY4" fmla="*/ 11652 h 21600"/>
              <a:gd name="connsiteX5" fmla="*/ 15088 w 16035"/>
              <a:gd name="connsiteY5" fmla="*/ 21088 h 21600"/>
              <a:gd name="connsiteX6" fmla="*/ 10306 w 16035"/>
              <a:gd name="connsiteY6" fmla="*/ 15173 h 21600"/>
              <a:gd name="connsiteX7" fmla="*/ 8343 w 16035"/>
              <a:gd name="connsiteY7" fmla="*/ 15408 h 21600"/>
              <a:gd name="connsiteX8" fmla="*/ 3475 w 16035"/>
              <a:gd name="connsiteY8" fmla="*/ 21600 h 21600"/>
              <a:gd name="connsiteX9" fmla="*/ 0 w 16035"/>
              <a:gd name="connsiteY9" fmla="*/ 10800 h 21600"/>
              <a:gd name="connsiteX10" fmla="*/ 3475 w 16035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5087 w 16987"/>
              <a:gd name="connsiteY3" fmla="*/ 136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99"/>
              <a:gd name="connsiteY0" fmla="*/ 26 h 21626"/>
              <a:gd name="connsiteX1" fmla="*/ 8508 w 16999"/>
              <a:gd name="connsiteY1" fmla="*/ 8221 h 21626"/>
              <a:gd name="connsiteX2" fmla="*/ 10026 w 16999"/>
              <a:gd name="connsiteY2" fmla="*/ 8379 h 21626"/>
              <a:gd name="connsiteX3" fmla="*/ 15650 w 16999"/>
              <a:gd name="connsiteY3" fmla="*/ 27 h 21626"/>
              <a:gd name="connsiteX4" fmla="*/ 16987 w 16999"/>
              <a:gd name="connsiteY4" fmla="*/ 11337 h 21626"/>
              <a:gd name="connsiteX5" fmla="*/ 15088 w 16999"/>
              <a:gd name="connsiteY5" fmla="*/ 21114 h 21626"/>
              <a:gd name="connsiteX6" fmla="*/ 10306 w 16999"/>
              <a:gd name="connsiteY6" fmla="*/ 15199 h 21626"/>
              <a:gd name="connsiteX7" fmla="*/ 8343 w 16999"/>
              <a:gd name="connsiteY7" fmla="*/ 15434 h 21626"/>
              <a:gd name="connsiteX8" fmla="*/ 3475 w 16999"/>
              <a:gd name="connsiteY8" fmla="*/ 21626 h 21626"/>
              <a:gd name="connsiteX9" fmla="*/ 0 w 16999"/>
              <a:gd name="connsiteY9" fmla="*/ 10826 h 21626"/>
              <a:gd name="connsiteX10" fmla="*/ 3475 w 16999"/>
              <a:gd name="connsiteY10" fmla="*/ 26 h 21626"/>
              <a:gd name="connsiteX0" fmla="*/ 3475 w 16987"/>
              <a:gd name="connsiteY0" fmla="*/ 26 h 21626"/>
              <a:gd name="connsiteX1" fmla="*/ 8508 w 16987"/>
              <a:gd name="connsiteY1" fmla="*/ 8221 h 21626"/>
              <a:gd name="connsiteX2" fmla="*/ 10026 w 16987"/>
              <a:gd name="connsiteY2" fmla="*/ 8379 h 21626"/>
              <a:gd name="connsiteX3" fmla="*/ 14975 w 16987"/>
              <a:gd name="connsiteY3" fmla="*/ 27 h 21626"/>
              <a:gd name="connsiteX4" fmla="*/ 16987 w 16987"/>
              <a:gd name="connsiteY4" fmla="*/ 11337 h 21626"/>
              <a:gd name="connsiteX5" fmla="*/ 15088 w 16987"/>
              <a:gd name="connsiteY5" fmla="*/ 21114 h 21626"/>
              <a:gd name="connsiteX6" fmla="*/ 10306 w 16987"/>
              <a:gd name="connsiteY6" fmla="*/ 15199 h 21626"/>
              <a:gd name="connsiteX7" fmla="*/ 8343 w 16987"/>
              <a:gd name="connsiteY7" fmla="*/ 15434 h 21626"/>
              <a:gd name="connsiteX8" fmla="*/ 3475 w 16987"/>
              <a:gd name="connsiteY8" fmla="*/ 21626 h 21626"/>
              <a:gd name="connsiteX9" fmla="*/ 0 w 16987"/>
              <a:gd name="connsiteY9" fmla="*/ 10826 h 21626"/>
              <a:gd name="connsiteX10" fmla="*/ 3475 w 16987"/>
              <a:gd name="connsiteY10" fmla="*/ 26 h 21626"/>
              <a:gd name="connsiteX0" fmla="*/ 3475 w 16987"/>
              <a:gd name="connsiteY0" fmla="*/ 223 h 21823"/>
              <a:gd name="connsiteX1" fmla="*/ 8508 w 16987"/>
              <a:gd name="connsiteY1" fmla="*/ 8418 h 21823"/>
              <a:gd name="connsiteX2" fmla="*/ 10026 w 16987"/>
              <a:gd name="connsiteY2" fmla="*/ 8576 h 21823"/>
              <a:gd name="connsiteX3" fmla="*/ 14975 w 16987"/>
              <a:gd name="connsiteY3" fmla="*/ 224 h 21823"/>
              <a:gd name="connsiteX4" fmla="*/ 16987 w 16987"/>
              <a:gd name="connsiteY4" fmla="*/ 11534 h 21823"/>
              <a:gd name="connsiteX5" fmla="*/ 15088 w 16987"/>
              <a:gd name="connsiteY5" fmla="*/ 21311 h 21823"/>
              <a:gd name="connsiteX6" fmla="*/ 10306 w 16987"/>
              <a:gd name="connsiteY6" fmla="*/ 15396 h 21823"/>
              <a:gd name="connsiteX7" fmla="*/ 8343 w 16987"/>
              <a:gd name="connsiteY7" fmla="*/ 15631 h 21823"/>
              <a:gd name="connsiteX8" fmla="*/ 3475 w 16987"/>
              <a:gd name="connsiteY8" fmla="*/ 21823 h 21823"/>
              <a:gd name="connsiteX9" fmla="*/ 0 w 16987"/>
              <a:gd name="connsiteY9" fmla="*/ 11023 h 21823"/>
              <a:gd name="connsiteX10" fmla="*/ 3475 w 16987"/>
              <a:gd name="connsiteY10" fmla="*/ 223 h 21823"/>
              <a:gd name="connsiteX0" fmla="*/ 3475 w 16987"/>
              <a:gd name="connsiteY0" fmla="*/ 675 h 22275"/>
              <a:gd name="connsiteX1" fmla="*/ 8508 w 16987"/>
              <a:gd name="connsiteY1" fmla="*/ 8870 h 22275"/>
              <a:gd name="connsiteX2" fmla="*/ 10026 w 16987"/>
              <a:gd name="connsiteY2" fmla="*/ 9028 h 22275"/>
              <a:gd name="connsiteX3" fmla="*/ 14975 w 16987"/>
              <a:gd name="connsiteY3" fmla="*/ 676 h 22275"/>
              <a:gd name="connsiteX4" fmla="*/ 16987 w 16987"/>
              <a:gd name="connsiteY4" fmla="*/ 11986 h 22275"/>
              <a:gd name="connsiteX5" fmla="*/ 15088 w 16987"/>
              <a:gd name="connsiteY5" fmla="*/ 21763 h 22275"/>
              <a:gd name="connsiteX6" fmla="*/ 10306 w 16987"/>
              <a:gd name="connsiteY6" fmla="*/ 15848 h 22275"/>
              <a:gd name="connsiteX7" fmla="*/ 8343 w 16987"/>
              <a:gd name="connsiteY7" fmla="*/ 16083 h 22275"/>
              <a:gd name="connsiteX8" fmla="*/ 3475 w 16987"/>
              <a:gd name="connsiteY8" fmla="*/ 22275 h 22275"/>
              <a:gd name="connsiteX9" fmla="*/ 0 w 16987"/>
              <a:gd name="connsiteY9" fmla="*/ 11475 h 22275"/>
              <a:gd name="connsiteX10" fmla="*/ 3475 w 16987"/>
              <a:gd name="connsiteY10" fmla="*/ 675 h 22275"/>
              <a:gd name="connsiteX0" fmla="*/ 3475 w 17067"/>
              <a:gd name="connsiteY0" fmla="*/ 224 h 21824"/>
              <a:gd name="connsiteX1" fmla="*/ 8508 w 17067"/>
              <a:gd name="connsiteY1" fmla="*/ 8419 h 21824"/>
              <a:gd name="connsiteX2" fmla="*/ 10026 w 17067"/>
              <a:gd name="connsiteY2" fmla="*/ 8577 h 21824"/>
              <a:gd name="connsiteX3" fmla="*/ 14975 w 17067"/>
              <a:gd name="connsiteY3" fmla="*/ 225 h 21824"/>
              <a:gd name="connsiteX4" fmla="*/ 16987 w 17067"/>
              <a:gd name="connsiteY4" fmla="*/ 11535 h 21824"/>
              <a:gd name="connsiteX5" fmla="*/ 15088 w 17067"/>
              <a:gd name="connsiteY5" fmla="*/ 21312 h 21824"/>
              <a:gd name="connsiteX6" fmla="*/ 10306 w 17067"/>
              <a:gd name="connsiteY6" fmla="*/ 15397 h 21824"/>
              <a:gd name="connsiteX7" fmla="*/ 8343 w 17067"/>
              <a:gd name="connsiteY7" fmla="*/ 15632 h 21824"/>
              <a:gd name="connsiteX8" fmla="*/ 3475 w 17067"/>
              <a:gd name="connsiteY8" fmla="*/ 21824 h 21824"/>
              <a:gd name="connsiteX9" fmla="*/ 0 w 17067"/>
              <a:gd name="connsiteY9" fmla="*/ 11024 h 21824"/>
              <a:gd name="connsiteX10" fmla="*/ 3475 w 17067"/>
              <a:gd name="connsiteY10" fmla="*/ 224 h 21824"/>
              <a:gd name="connsiteX0" fmla="*/ 3475 w 17067"/>
              <a:gd name="connsiteY0" fmla="*/ 0 h 21600"/>
              <a:gd name="connsiteX1" fmla="*/ 8508 w 17067"/>
              <a:gd name="connsiteY1" fmla="*/ 8195 h 21600"/>
              <a:gd name="connsiteX2" fmla="*/ 10026 w 17067"/>
              <a:gd name="connsiteY2" fmla="*/ 8353 h 21600"/>
              <a:gd name="connsiteX3" fmla="*/ 14975 w 17067"/>
              <a:gd name="connsiteY3" fmla="*/ 1 h 21600"/>
              <a:gd name="connsiteX4" fmla="*/ 16987 w 17067"/>
              <a:gd name="connsiteY4" fmla="*/ 11311 h 21600"/>
              <a:gd name="connsiteX5" fmla="*/ 15088 w 17067"/>
              <a:gd name="connsiteY5" fmla="*/ 21088 h 21600"/>
              <a:gd name="connsiteX6" fmla="*/ 10306 w 17067"/>
              <a:gd name="connsiteY6" fmla="*/ 15173 h 21600"/>
              <a:gd name="connsiteX7" fmla="*/ 8343 w 17067"/>
              <a:gd name="connsiteY7" fmla="*/ 15408 h 21600"/>
              <a:gd name="connsiteX8" fmla="*/ 3475 w 17067"/>
              <a:gd name="connsiteY8" fmla="*/ 21600 h 21600"/>
              <a:gd name="connsiteX9" fmla="*/ 0 w 17067"/>
              <a:gd name="connsiteY9" fmla="*/ 10800 h 21600"/>
              <a:gd name="connsiteX10" fmla="*/ 3475 w 1706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75 w 16987"/>
              <a:gd name="connsiteY3" fmla="*/ 1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8"/>
              <a:gd name="connsiteY0" fmla="*/ 0 h 21600"/>
              <a:gd name="connsiteX1" fmla="*/ 8508 w 16988"/>
              <a:gd name="connsiteY1" fmla="*/ 8195 h 21600"/>
              <a:gd name="connsiteX2" fmla="*/ 10026 w 16988"/>
              <a:gd name="connsiteY2" fmla="*/ 8353 h 21600"/>
              <a:gd name="connsiteX3" fmla="*/ 14919 w 16988"/>
              <a:gd name="connsiteY3" fmla="*/ 1535 h 21600"/>
              <a:gd name="connsiteX4" fmla="*/ 16987 w 16988"/>
              <a:gd name="connsiteY4" fmla="*/ 11311 h 21600"/>
              <a:gd name="connsiteX5" fmla="*/ 15144 w 16988"/>
              <a:gd name="connsiteY5" fmla="*/ 20406 h 21600"/>
              <a:gd name="connsiteX6" fmla="*/ 10306 w 16988"/>
              <a:gd name="connsiteY6" fmla="*/ 15173 h 21600"/>
              <a:gd name="connsiteX7" fmla="*/ 8343 w 16988"/>
              <a:gd name="connsiteY7" fmla="*/ 15408 h 21600"/>
              <a:gd name="connsiteX8" fmla="*/ 3475 w 16988"/>
              <a:gd name="connsiteY8" fmla="*/ 21600 h 21600"/>
              <a:gd name="connsiteX9" fmla="*/ 0 w 16988"/>
              <a:gd name="connsiteY9" fmla="*/ 10800 h 21600"/>
              <a:gd name="connsiteX10" fmla="*/ 3475 w 16988"/>
              <a:gd name="connsiteY10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8" h="21600">
                <a:moveTo>
                  <a:pt x="3475" y="0"/>
                </a:moveTo>
                <a:lnTo>
                  <a:pt x="8508" y="8195"/>
                </a:lnTo>
                <a:lnTo>
                  <a:pt x="10026" y="8353"/>
                </a:lnTo>
                <a:cubicBezTo>
                  <a:pt x="11123" y="7215"/>
                  <a:pt x="12850" y="1667"/>
                  <a:pt x="14919" y="1535"/>
                </a:cubicBezTo>
                <a:cubicBezTo>
                  <a:pt x="16764" y="3790"/>
                  <a:pt x="16950" y="8166"/>
                  <a:pt x="16987" y="11311"/>
                </a:cubicBezTo>
                <a:cubicBezTo>
                  <a:pt x="17024" y="14456"/>
                  <a:pt x="16211" y="18910"/>
                  <a:pt x="15144" y="20406"/>
                </a:cubicBezTo>
                <a:cubicBezTo>
                  <a:pt x="12987" y="19912"/>
                  <a:pt x="11675" y="17031"/>
                  <a:pt x="10306" y="15173"/>
                </a:cubicBezTo>
                <a:lnTo>
                  <a:pt x="8343" y="15408"/>
                </a:ln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rgbClr val="5EA2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roomdiagram: Scheidingslijn 5"/>
          <p:cNvSpPr/>
          <p:nvPr/>
        </p:nvSpPr>
        <p:spPr>
          <a:xfrm>
            <a:off x="5992294" y="3056254"/>
            <a:ext cx="446920" cy="21057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592 h 22192"/>
              <a:gd name="connsiteX1" fmla="*/ 9735 w 21600"/>
              <a:gd name="connsiteY1" fmla="*/ 0 h 22192"/>
              <a:gd name="connsiteX2" fmla="*/ 18125 w 21600"/>
              <a:gd name="connsiteY2" fmla="*/ 592 h 22192"/>
              <a:gd name="connsiteX3" fmla="*/ 21600 w 21600"/>
              <a:gd name="connsiteY3" fmla="*/ 11392 h 22192"/>
              <a:gd name="connsiteX4" fmla="*/ 18125 w 21600"/>
              <a:gd name="connsiteY4" fmla="*/ 22192 h 22192"/>
              <a:gd name="connsiteX5" fmla="*/ 3475 w 21600"/>
              <a:gd name="connsiteY5" fmla="*/ 22192 h 22192"/>
              <a:gd name="connsiteX6" fmla="*/ 0 w 21600"/>
              <a:gd name="connsiteY6" fmla="*/ 11392 h 22192"/>
              <a:gd name="connsiteX7" fmla="*/ 3475 w 21600"/>
              <a:gd name="connsiteY7" fmla="*/ 592 h 22192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3475 w 21600"/>
              <a:gd name="connsiteY5" fmla="*/ 21600 h 21600"/>
              <a:gd name="connsiteX6" fmla="*/ 0 w 21600"/>
              <a:gd name="connsiteY6" fmla="*/ 10800 h 21600"/>
              <a:gd name="connsiteX7" fmla="*/ 3475 w 21600"/>
              <a:gd name="connsiteY7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8342 w 21600"/>
              <a:gd name="connsiteY5" fmla="*/ 20522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0480 w 21600"/>
              <a:gd name="connsiteY5" fmla="*/ 15749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5200 w 21600"/>
              <a:gd name="connsiteY5" fmla="*/ 19775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4525 w 21600"/>
              <a:gd name="connsiteY5" fmla="*/ 16366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3513 w 21600"/>
              <a:gd name="connsiteY2" fmla="*/ 5115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526 w 21600"/>
              <a:gd name="connsiteY2" fmla="*/ 8524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3625 w 21600"/>
              <a:gd name="connsiteY6" fmla="*/ 14321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0026 w 21600"/>
              <a:gd name="connsiteY2" fmla="*/ 8353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725"/>
              <a:gd name="connsiteY0" fmla="*/ 0 h 21600"/>
              <a:gd name="connsiteX1" fmla="*/ 8508 w 21725"/>
              <a:gd name="connsiteY1" fmla="*/ 8195 h 21600"/>
              <a:gd name="connsiteX2" fmla="*/ 10026 w 21725"/>
              <a:gd name="connsiteY2" fmla="*/ 8353 h 21600"/>
              <a:gd name="connsiteX3" fmla="*/ 18125 w 21725"/>
              <a:gd name="connsiteY3" fmla="*/ 0 h 21600"/>
              <a:gd name="connsiteX4" fmla="*/ 21600 w 21725"/>
              <a:gd name="connsiteY4" fmla="*/ 10800 h 21600"/>
              <a:gd name="connsiteX5" fmla="*/ 14019 w 21725"/>
              <a:gd name="connsiteY5" fmla="*/ 20918 h 21600"/>
              <a:gd name="connsiteX6" fmla="*/ 10306 w 21725"/>
              <a:gd name="connsiteY6" fmla="*/ 15173 h 21600"/>
              <a:gd name="connsiteX7" fmla="*/ 8343 w 21725"/>
              <a:gd name="connsiteY7" fmla="*/ 15408 h 21600"/>
              <a:gd name="connsiteX8" fmla="*/ 3475 w 21725"/>
              <a:gd name="connsiteY8" fmla="*/ 21600 h 21600"/>
              <a:gd name="connsiteX9" fmla="*/ 0 w 21725"/>
              <a:gd name="connsiteY9" fmla="*/ 10800 h 21600"/>
              <a:gd name="connsiteX10" fmla="*/ 3475 w 21725"/>
              <a:gd name="connsiteY10" fmla="*/ 0 h 21600"/>
              <a:gd name="connsiteX0" fmla="*/ 3475 w 18635"/>
              <a:gd name="connsiteY0" fmla="*/ 0 h 21600"/>
              <a:gd name="connsiteX1" fmla="*/ 8508 w 18635"/>
              <a:gd name="connsiteY1" fmla="*/ 8195 h 21600"/>
              <a:gd name="connsiteX2" fmla="*/ 10026 w 18635"/>
              <a:gd name="connsiteY2" fmla="*/ 8353 h 21600"/>
              <a:gd name="connsiteX3" fmla="*/ 18125 w 18635"/>
              <a:gd name="connsiteY3" fmla="*/ 0 h 21600"/>
              <a:gd name="connsiteX4" fmla="*/ 15300 w 18635"/>
              <a:gd name="connsiteY4" fmla="*/ 11652 h 21600"/>
              <a:gd name="connsiteX5" fmla="*/ 14019 w 18635"/>
              <a:gd name="connsiteY5" fmla="*/ 20918 h 21600"/>
              <a:gd name="connsiteX6" fmla="*/ 10306 w 18635"/>
              <a:gd name="connsiteY6" fmla="*/ 15173 h 21600"/>
              <a:gd name="connsiteX7" fmla="*/ 8343 w 18635"/>
              <a:gd name="connsiteY7" fmla="*/ 15408 h 21600"/>
              <a:gd name="connsiteX8" fmla="*/ 3475 w 18635"/>
              <a:gd name="connsiteY8" fmla="*/ 21600 h 21600"/>
              <a:gd name="connsiteX9" fmla="*/ 0 w 18635"/>
              <a:gd name="connsiteY9" fmla="*/ 10800 h 21600"/>
              <a:gd name="connsiteX10" fmla="*/ 3475 w 18635"/>
              <a:gd name="connsiteY10" fmla="*/ 0 h 21600"/>
              <a:gd name="connsiteX0" fmla="*/ 3475 w 15311"/>
              <a:gd name="connsiteY0" fmla="*/ 0 h 21600"/>
              <a:gd name="connsiteX1" fmla="*/ 8508 w 15311"/>
              <a:gd name="connsiteY1" fmla="*/ 8195 h 21600"/>
              <a:gd name="connsiteX2" fmla="*/ 10026 w 15311"/>
              <a:gd name="connsiteY2" fmla="*/ 8353 h 21600"/>
              <a:gd name="connsiteX3" fmla="*/ 13569 w 15311"/>
              <a:gd name="connsiteY3" fmla="*/ 4602 h 21600"/>
              <a:gd name="connsiteX4" fmla="*/ 15300 w 15311"/>
              <a:gd name="connsiteY4" fmla="*/ 11652 h 21600"/>
              <a:gd name="connsiteX5" fmla="*/ 14019 w 15311"/>
              <a:gd name="connsiteY5" fmla="*/ 20918 h 21600"/>
              <a:gd name="connsiteX6" fmla="*/ 10306 w 15311"/>
              <a:gd name="connsiteY6" fmla="*/ 15173 h 21600"/>
              <a:gd name="connsiteX7" fmla="*/ 8343 w 15311"/>
              <a:gd name="connsiteY7" fmla="*/ 15408 h 21600"/>
              <a:gd name="connsiteX8" fmla="*/ 3475 w 15311"/>
              <a:gd name="connsiteY8" fmla="*/ 21600 h 21600"/>
              <a:gd name="connsiteX9" fmla="*/ 0 w 15311"/>
              <a:gd name="connsiteY9" fmla="*/ 10800 h 21600"/>
              <a:gd name="connsiteX10" fmla="*/ 3475 w 15311"/>
              <a:gd name="connsiteY10" fmla="*/ 0 h 21600"/>
              <a:gd name="connsiteX0" fmla="*/ 3475 w 15955"/>
              <a:gd name="connsiteY0" fmla="*/ 0 h 21600"/>
              <a:gd name="connsiteX1" fmla="*/ 8508 w 15955"/>
              <a:gd name="connsiteY1" fmla="*/ 8195 h 21600"/>
              <a:gd name="connsiteX2" fmla="*/ 10026 w 15955"/>
              <a:gd name="connsiteY2" fmla="*/ 8353 h 21600"/>
              <a:gd name="connsiteX3" fmla="*/ 13569 w 15955"/>
              <a:gd name="connsiteY3" fmla="*/ 4602 h 21600"/>
              <a:gd name="connsiteX4" fmla="*/ 15875 w 15955"/>
              <a:gd name="connsiteY4" fmla="*/ 10911 h 21600"/>
              <a:gd name="connsiteX5" fmla="*/ 15300 w 15955"/>
              <a:gd name="connsiteY5" fmla="*/ 11652 h 21600"/>
              <a:gd name="connsiteX6" fmla="*/ 14019 w 15955"/>
              <a:gd name="connsiteY6" fmla="*/ 20918 h 21600"/>
              <a:gd name="connsiteX7" fmla="*/ 10306 w 15955"/>
              <a:gd name="connsiteY7" fmla="*/ 15173 h 21600"/>
              <a:gd name="connsiteX8" fmla="*/ 8343 w 15955"/>
              <a:gd name="connsiteY8" fmla="*/ 15408 h 21600"/>
              <a:gd name="connsiteX9" fmla="*/ 3475 w 15955"/>
              <a:gd name="connsiteY9" fmla="*/ 21600 h 21600"/>
              <a:gd name="connsiteX10" fmla="*/ 0 w 15955"/>
              <a:gd name="connsiteY10" fmla="*/ 10800 h 21600"/>
              <a:gd name="connsiteX11" fmla="*/ 3475 w 15955"/>
              <a:gd name="connsiteY11" fmla="*/ 0 h 21600"/>
              <a:gd name="connsiteX0" fmla="*/ 3475 w 15300"/>
              <a:gd name="connsiteY0" fmla="*/ 0 h 21600"/>
              <a:gd name="connsiteX1" fmla="*/ 8508 w 15300"/>
              <a:gd name="connsiteY1" fmla="*/ 8195 h 21600"/>
              <a:gd name="connsiteX2" fmla="*/ 10026 w 15300"/>
              <a:gd name="connsiteY2" fmla="*/ 8353 h 21600"/>
              <a:gd name="connsiteX3" fmla="*/ 13569 w 15300"/>
              <a:gd name="connsiteY3" fmla="*/ 4602 h 21600"/>
              <a:gd name="connsiteX4" fmla="*/ 15300 w 15300"/>
              <a:gd name="connsiteY4" fmla="*/ 11652 h 21600"/>
              <a:gd name="connsiteX5" fmla="*/ 14019 w 15300"/>
              <a:gd name="connsiteY5" fmla="*/ 20918 h 21600"/>
              <a:gd name="connsiteX6" fmla="*/ 10306 w 15300"/>
              <a:gd name="connsiteY6" fmla="*/ 15173 h 21600"/>
              <a:gd name="connsiteX7" fmla="*/ 8343 w 15300"/>
              <a:gd name="connsiteY7" fmla="*/ 15408 h 21600"/>
              <a:gd name="connsiteX8" fmla="*/ 3475 w 15300"/>
              <a:gd name="connsiteY8" fmla="*/ 21600 h 21600"/>
              <a:gd name="connsiteX9" fmla="*/ 0 w 15300"/>
              <a:gd name="connsiteY9" fmla="*/ 10800 h 21600"/>
              <a:gd name="connsiteX10" fmla="*/ 3475 w 15300"/>
              <a:gd name="connsiteY10" fmla="*/ 0 h 21600"/>
              <a:gd name="connsiteX0" fmla="*/ 3475 w 16031"/>
              <a:gd name="connsiteY0" fmla="*/ 0 h 21600"/>
              <a:gd name="connsiteX1" fmla="*/ 8508 w 16031"/>
              <a:gd name="connsiteY1" fmla="*/ 8195 h 21600"/>
              <a:gd name="connsiteX2" fmla="*/ 10026 w 16031"/>
              <a:gd name="connsiteY2" fmla="*/ 8353 h 21600"/>
              <a:gd name="connsiteX3" fmla="*/ 13569 w 16031"/>
              <a:gd name="connsiteY3" fmla="*/ 4602 h 21600"/>
              <a:gd name="connsiteX4" fmla="*/ 16031 w 16031"/>
              <a:gd name="connsiteY4" fmla="*/ 11652 h 21600"/>
              <a:gd name="connsiteX5" fmla="*/ 14019 w 16031"/>
              <a:gd name="connsiteY5" fmla="*/ 20918 h 21600"/>
              <a:gd name="connsiteX6" fmla="*/ 10306 w 16031"/>
              <a:gd name="connsiteY6" fmla="*/ 15173 h 21600"/>
              <a:gd name="connsiteX7" fmla="*/ 8343 w 16031"/>
              <a:gd name="connsiteY7" fmla="*/ 15408 h 21600"/>
              <a:gd name="connsiteX8" fmla="*/ 3475 w 16031"/>
              <a:gd name="connsiteY8" fmla="*/ 21600 h 21600"/>
              <a:gd name="connsiteX9" fmla="*/ 0 w 16031"/>
              <a:gd name="connsiteY9" fmla="*/ 10800 h 21600"/>
              <a:gd name="connsiteX10" fmla="*/ 3475 w 16031"/>
              <a:gd name="connsiteY10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3569 w 16146"/>
              <a:gd name="connsiteY3" fmla="*/ 4602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2894 w 16146"/>
              <a:gd name="connsiteY3" fmla="*/ 3409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5650 w 16146"/>
              <a:gd name="connsiteY3" fmla="*/ 1365 h 21600"/>
              <a:gd name="connsiteX4" fmla="*/ 16031 w 16146"/>
              <a:gd name="connsiteY4" fmla="*/ 11652 h 21600"/>
              <a:gd name="connsiteX5" fmla="*/ 14019 w 16146"/>
              <a:gd name="connsiteY5" fmla="*/ 20918 h 21600"/>
              <a:gd name="connsiteX6" fmla="*/ 10306 w 16146"/>
              <a:gd name="connsiteY6" fmla="*/ 15173 h 21600"/>
              <a:gd name="connsiteX7" fmla="*/ 8343 w 16146"/>
              <a:gd name="connsiteY7" fmla="*/ 15408 h 21600"/>
              <a:gd name="connsiteX8" fmla="*/ 3475 w 16146"/>
              <a:gd name="connsiteY8" fmla="*/ 21600 h 21600"/>
              <a:gd name="connsiteX9" fmla="*/ 0 w 16146"/>
              <a:gd name="connsiteY9" fmla="*/ 10800 h 21600"/>
              <a:gd name="connsiteX10" fmla="*/ 3475 w 16146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5087 w 16059"/>
              <a:gd name="connsiteY3" fmla="*/ 1365 h 21600"/>
              <a:gd name="connsiteX4" fmla="*/ 16031 w 16059"/>
              <a:gd name="connsiteY4" fmla="*/ 11652 h 21600"/>
              <a:gd name="connsiteX5" fmla="*/ 14019 w 16059"/>
              <a:gd name="connsiteY5" fmla="*/ 20918 h 21600"/>
              <a:gd name="connsiteX6" fmla="*/ 10306 w 16059"/>
              <a:gd name="connsiteY6" fmla="*/ 15173 h 21600"/>
              <a:gd name="connsiteX7" fmla="*/ 8343 w 16059"/>
              <a:gd name="connsiteY7" fmla="*/ 15408 h 21600"/>
              <a:gd name="connsiteX8" fmla="*/ 3475 w 16059"/>
              <a:gd name="connsiteY8" fmla="*/ 21600 h 21600"/>
              <a:gd name="connsiteX9" fmla="*/ 0 w 16059"/>
              <a:gd name="connsiteY9" fmla="*/ 10800 h 21600"/>
              <a:gd name="connsiteX10" fmla="*/ 3475 w 16059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3063 w 16059"/>
              <a:gd name="connsiteY3" fmla="*/ 1365 h 21600"/>
              <a:gd name="connsiteX4" fmla="*/ 15087 w 16059"/>
              <a:gd name="connsiteY4" fmla="*/ 1365 h 21600"/>
              <a:gd name="connsiteX5" fmla="*/ 16031 w 16059"/>
              <a:gd name="connsiteY5" fmla="*/ 11652 h 21600"/>
              <a:gd name="connsiteX6" fmla="*/ 14019 w 16059"/>
              <a:gd name="connsiteY6" fmla="*/ 20918 h 21600"/>
              <a:gd name="connsiteX7" fmla="*/ 10306 w 16059"/>
              <a:gd name="connsiteY7" fmla="*/ 15173 h 21600"/>
              <a:gd name="connsiteX8" fmla="*/ 8343 w 16059"/>
              <a:gd name="connsiteY8" fmla="*/ 15408 h 21600"/>
              <a:gd name="connsiteX9" fmla="*/ 3475 w 16059"/>
              <a:gd name="connsiteY9" fmla="*/ 21600 h 21600"/>
              <a:gd name="connsiteX10" fmla="*/ 0 w 16059"/>
              <a:gd name="connsiteY10" fmla="*/ 10800 h 21600"/>
              <a:gd name="connsiteX11" fmla="*/ 3475 w 16059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72"/>
              <a:gd name="connsiteY0" fmla="*/ 0 h 21600"/>
              <a:gd name="connsiteX1" fmla="*/ 8508 w 16072"/>
              <a:gd name="connsiteY1" fmla="*/ 8195 h 21600"/>
              <a:gd name="connsiteX2" fmla="*/ 10026 w 16072"/>
              <a:gd name="connsiteY2" fmla="*/ 8353 h 21600"/>
              <a:gd name="connsiteX3" fmla="*/ 15087 w 16072"/>
              <a:gd name="connsiteY3" fmla="*/ 1365 h 21600"/>
              <a:gd name="connsiteX4" fmla="*/ 16031 w 16072"/>
              <a:gd name="connsiteY4" fmla="*/ 11652 h 21600"/>
              <a:gd name="connsiteX5" fmla="*/ 14413 w 16072"/>
              <a:gd name="connsiteY5" fmla="*/ 20747 h 21600"/>
              <a:gd name="connsiteX6" fmla="*/ 10306 w 16072"/>
              <a:gd name="connsiteY6" fmla="*/ 15173 h 21600"/>
              <a:gd name="connsiteX7" fmla="*/ 8343 w 16072"/>
              <a:gd name="connsiteY7" fmla="*/ 15408 h 21600"/>
              <a:gd name="connsiteX8" fmla="*/ 3475 w 16072"/>
              <a:gd name="connsiteY8" fmla="*/ 21600 h 21600"/>
              <a:gd name="connsiteX9" fmla="*/ 0 w 16072"/>
              <a:gd name="connsiteY9" fmla="*/ 10800 h 21600"/>
              <a:gd name="connsiteX10" fmla="*/ 3475 w 16072"/>
              <a:gd name="connsiteY10" fmla="*/ 0 h 21600"/>
              <a:gd name="connsiteX0" fmla="*/ 3475 w 16035"/>
              <a:gd name="connsiteY0" fmla="*/ 0 h 21600"/>
              <a:gd name="connsiteX1" fmla="*/ 8508 w 16035"/>
              <a:gd name="connsiteY1" fmla="*/ 8195 h 21600"/>
              <a:gd name="connsiteX2" fmla="*/ 10026 w 16035"/>
              <a:gd name="connsiteY2" fmla="*/ 8353 h 21600"/>
              <a:gd name="connsiteX3" fmla="*/ 15087 w 16035"/>
              <a:gd name="connsiteY3" fmla="*/ 1365 h 21600"/>
              <a:gd name="connsiteX4" fmla="*/ 16031 w 16035"/>
              <a:gd name="connsiteY4" fmla="*/ 11652 h 21600"/>
              <a:gd name="connsiteX5" fmla="*/ 15088 w 16035"/>
              <a:gd name="connsiteY5" fmla="*/ 21088 h 21600"/>
              <a:gd name="connsiteX6" fmla="*/ 10306 w 16035"/>
              <a:gd name="connsiteY6" fmla="*/ 15173 h 21600"/>
              <a:gd name="connsiteX7" fmla="*/ 8343 w 16035"/>
              <a:gd name="connsiteY7" fmla="*/ 15408 h 21600"/>
              <a:gd name="connsiteX8" fmla="*/ 3475 w 16035"/>
              <a:gd name="connsiteY8" fmla="*/ 21600 h 21600"/>
              <a:gd name="connsiteX9" fmla="*/ 0 w 16035"/>
              <a:gd name="connsiteY9" fmla="*/ 10800 h 21600"/>
              <a:gd name="connsiteX10" fmla="*/ 3475 w 16035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5087 w 16987"/>
              <a:gd name="connsiteY3" fmla="*/ 136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99"/>
              <a:gd name="connsiteY0" fmla="*/ 26 h 21626"/>
              <a:gd name="connsiteX1" fmla="*/ 8508 w 16999"/>
              <a:gd name="connsiteY1" fmla="*/ 8221 h 21626"/>
              <a:gd name="connsiteX2" fmla="*/ 10026 w 16999"/>
              <a:gd name="connsiteY2" fmla="*/ 8379 h 21626"/>
              <a:gd name="connsiteX3" fmla="*/ 15650 w 16999"/>
              <a:gd name="connsiteY3" fmla="*/ 27 h 21626"/>
              <a:gd name="connsiteX4" fmla="*/ 16987 w 16999"/>
              <a:gd name="connsiteY4" fmla="*/ 11337 h 21626"/>
              <a:gd name="connsiteX5" fmla="*/ 15088 w 16999"/>
              <a:gd name="connsiteY5" fmla="*/ 21114 h 21626"/>
              <a:gd name="connsiteX6" fmla="*/ 10306 w 16999"/>
              <a:gd name="connsiteY6" fmla="*/ 15199 h 21626"/>
              <a:gd name="connsiteX7" fmla="*/ 8343 w 16999"/>
              <a:gd name="connsiteY7" fmla="*/ 15434 h 21626"/>
              <a:gd name="connsiteX8" fmla="*/ 3475 w 16999"/>
              <a:gd name="connsiteY8" fmla="*/ 21626 h 21626"/>
              <a:gd name="connsiteX9" fmla="*/ 0 w 16999"/>
              <a:gd name="connsiteY9" fmla="*/ 10826 h 21626"/>
              <a:gd name="connsiteX10" fmla="*/ 3475 w 16999"/>
              <a:gd name="connsiteY10" fmla="*/ 26 h 21626"/>
              <a:gd name="connsiteX0" fmla="*/ 3475 w 16987"/>
              <a:gd name="connsiteY0" fmla="*/ 26 h 21626"/>
              <a:gd name="connsiteX1" fmla="*/ 8508 w 16987"/>
              <a:gd name="connsiteY1" fmla="*/ 8221 h 21626"/>
              <a:gd name="connsiteX2" fmla="*/ 10026 w 16987"/>
              <a:gd name="connsiteY2" fmla="*/ 8379 h 21626"/>
              <a:gd name="connsiteX3" fmla="*/ 14975 w 16987"/>
              <a:gd name="connsiteY3" fmla="*/ 27 h 21626"/>
              <a:gd name="connsiteX4" fmla="*/ 16987 w 16987"/>
              <a:gd name="connsiteY4" fmla="*/ 11337 h 21626"/>
              <a:gd name="connsiteX5" fmla="*/ 15088 w 16987"/>
              <a:gd name="connsiteY5" fmla="*/ 21114 h 21626"/>
              <a:gd name="connsiteX6" fmla="*/ 10306 w 16987"/>
              <a:gd name="connsiteY6" fmla="*/ 15199 h 21626"/>
              <a:gd name="connsiteX7" fmla="*/ 8343 w 16987"/>
              <a:gd name="connsiteY7" fmla="*/ 15434 h 21626"/>
              <a:gd name="connsiteX8" fmla="*/ 3475 w 16987"/>
              <a:gd name="connsiteY8" fmla="*/ 21626 h 21626"/>
              <a:gd name="connsiteX9" fmla="*/ 0 w 16987"/>
              <a:gd name="connsiteY9" fmla="*/ 10826 h 21626"/>
              <a:gd name="connsiteX10" fmla="*/ 3475 w 16987"/>
              <a:gd name="connsiteY10" fmla="*/ 26 h 21626"/>
              <a:gd name="connsiteX0" fmla="*/ 3475 w 16987"/>
              <a:gd name="connsiteY0" fmla="*/ 223 h 21823"/>
              <a:gd name="connsiteX1" fmla="*/ 8508 w 16987"/>
              <a:gd name="connsiteY1" fmla="*/ 8418 h 21823"/>
              <a:gd name="connsiteX2" fmla="*/ 10026 w 16987"/>
              <a:gd name="connsiteY2" fmla="*/ 8576 h 21823"/>
              <a:gd name="connsiteX3" fmla="*/ 14975 w 16987"/>
              <a:gd name="connsiteY3" fmla="*/ 224 h 21823"/>
              <a:gd name="connsiteX4" fmla="*/ 16987 w 16987"/>
              <a:gd name="connsiteY4" fmla="*/ 11534 h 21823"/>
              <a:gd name="connsiteX5" fmla="*/ 15088 w 16987"/>
              <a:gd name="connsiteY5" fmla="*/ 21311 h 21823"/>
              <a:gd name="connsiteX6" fmla="*/ 10306 w 16987"/>
              <a:gd name="connsiteY6" fmla="*/ 15396 h 21823"/>
              <a:gd name="connsiteX7" fmla="*/ 8343 w 16987"/>
              <a:gd name="connsiteY7" fmla="*/ 15631 h 21823"/>
              <a:gd name="connsiteX8" fmla="*/ 3475 w 16987"/>
              <a:gd name="connsiteY8" fmla="*/ 21823 h 21823"/>
              <a:gd name="connsiteX9" fmla="*/ 0 w 16987"/>
              <a:gd name="connsiteY9" fmla="*/ 11023 h 21823"/>
              <a:gd name="connsiteX10" fmla="*/ 3475 w 16987"/>
              <a:gd name="connsiteY10" fmla="*/ 223 h 21823"/>
              <a:gd name="connsiteX0" fmla="*/ 3475 w 16987"/>
              <a:gd name="connsiteY0" fmla="*/ 675 h 22275"/>
              <a:gd name="connsiteX1" fmla="*/ 8508 w 16987"/>
              <a:gd name="connsiteY1" fmla="*/ 8870 h 22275"/>
              <a:gd name="connsiteX2" fmla="*/ 10026 w 16987"/>
              <a:gd name="connsiteY2" fmla="*/ 9028 h 22275"/>
              <a:gd name="connsiteX3" fmla="*/ 14975 w 16987"/>
              <a:gd name="connsiteY3" fmla="*/ 676 h 22275"/>
              <a:gd name="connsiteX4" fmla="*/ 16987 w 16987"/>
              <a:gd name="connsiteY4" fmla="*/ 11986 h 22275"/>
              <a:gd name="connsiteX5" fmla="*/ 15088 w 16987"/>
              <a:gd name="connsiteY5" fmla="*/ 21763 h 22275"/>
              <a:gd name="connsiteX6" fmla="*/ 10306 w 16987"/>
              <a:gd name="connsiteY6" fmla="*/ 15848 h 22275"/>
              <a:gd name="connsiteX7" fmla="*/ 8343 w 16987"/>
              <a:gd name="connsiteY7" fmla="*/ 16083 h 22275"/>
              <a:gd name="connsiteX8" fmla="*/ 3475 w 16987"/>
              <a:gd name="connsiteY8" fmla="*/ 22275 h 22275"/>
              <a:gd name="connsiteX9" fmla="*/ 0 w 16987"/>
              <a:gd name="connsiteY9" fmla="*/ 11475 h 22275"/>
              <a:gd name="connsiteX10" fmla="*/ 3475 w 16987"/>
              <a:gd name="connsiteY10" fmla="*/ 675 h 22275"/>
              <a:gd name="connsiteX0" fmla="*/ 3475 w 17067"/>
              <a:gd name="connsiteY0" fmla="*/ 224 h 21824"/>
              <a:gd name="connsiteX1" fmla="*/ 8508 w 17067"/>
              <a:gd name="connsiteY1" fmla="*/ 8419 h 21824"/>
              <a:gd name="connsiteX2" fmla="*/ 10026 w 17067"/>
              <a:gd name="connsiteY2" fmla="*/ 8577 h 21824"/>
              <a:gd name="connsiteX3" fmla="*/ 14975 w 17067"/>
              <a:gd name="connsiteY3" fmla="*/ 225 h 21824"/>
              <a:gd name="connsiteX4" fmla="*/ 16987 w 17067"/>
              <a:gd name="connsiteY4" fmla="*/ 11535 h 21824"/>
              <a:gd name="connsiteX5" fmla="*/ 15088 w 17067"/>
              <a:gd name="connsiteY5" fmla="*/ 21312 h 21824"/>
              <a:gd name="connsiteX6" fmla="*/ 10306 w 17067"/>
              <a:gd name="connsiteY6" fmla="*/ 15397 h 21824"/>
              <a:gd name="connsiteX7" fmla="*/ 8343 w 17067"/>
              <a:gd name="connsiteY7" fmla="*/ 15632 h 21824"/>
              <a:gd name="connsiteX8" fmla="*/ 3475 w 17067"/>
              <a:gd name="connsiteY8" fmla="*/ 21824 h 21824"/>
              <a:gd name="connsiteX9" fmla="*/ 0 w 17067"/>
              <a:gd name="connsiteY9" fmla="*/ 11024 h 21824"/>
              <a:gd name="connsiteX10" fmla="*/ 3475 w 17067"/>
              <a:gd name="connsiteY10" fmla="*/ 224 h 21824"/>
              <a:gd name="connsiteX0" fmla="*/ 3475 w 17067"/>
              <a:gd name="connsiteY0" fmla="*/ 0 h 21600"/>
              <a:gd name="connsiteX1" fmla="*/ 8508 w 17067"/>
              <a:gd name="connsiteY1" fmla="*/ 8195 h 21600"/>
              <a:gd name="connsiteX2" fmla="*/ 10026 w 17067"/>
              <a:gd name="connsiteY2" fmla="*/ 8353 h 21600"/>
              <a:gd name="connsiteX3" fmla="*/ 14975 w 17067"/>
              <a:gd name="connsiteY3" fmla="*/ 1 h 21600"/>
              <a:gd name="connsiteX4" fmla="*/ 16987 w 17067"/>
              <a:gd name="connsiteY4" fmla="*/ 11311 h 21600"/>
              <a:gd name="connsiteX5" fmla="*/ 15088 w 17067"/>
              <a:gd name="connsiteY5" fmla="*/ 21088 h 21600"/>
              <a:gd name="connsiteX6" fmla="*/ 10306 w 17067"/>
              <a:gd name="connsiteY6" fmla="*/ 15173 h 21600"/>
              <a:gd name="connsiteX7" fmla="*/ 8343 w 17067"/>
              <a:gd name="connsiteY7" fmla="*/ 15408 h 21600"/>
              <a:gd name="connsiteX8" fmla="*/ 3475 w 17067"/>
              <a:gd name="connsiteY8" fmla="*/ 21600 h 21600"/>
              <a:gd name="connsiteX9" fmla="*/ 0 w 17067"/>
              <a:gd name="connsiteY9" fmla="*/ 10800 h 21600"/>
              <a:gd name="connsiteX10" fmla="*/ 3475 w 1706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75 w 16987"/>
              <a:gd name="connsiteY3" fmla="*/ 1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8"/>
              <a:gd name="connsiteY0" fmla="*/ 0 h 21600"/>
              <a:gd name="connsiteX1" fmla="*/ 8508 w 16988"/>
              <a:gd name="connsiteY1" fmla="*/ 8195 h 21600"/>
              <a:gd name="connsiteX2" fmla="*/ 10026 w 16988"/>
              <a:gd name="connsiteY2" fmla="*/ 8353 h 21600"/>
              <a:gd name="connsiteX3" fmla="*/ 14919 w 16988"/>
              <a:gd name="connsiteY3" fmla="*/ 1535 h 21600"/>
              <a:gd name="connsiteX4" fmla="*/ 16987 w 16988"/>
              <a:gd name="connsiteY4" fmla="*/ 11311 h 21600"/>
              <a:gd name="connsiteX5" fmla="*/ 15144 w 16988"/>
              <a:gd name="connsiteY5" fmla="*/ 20406 h 21600"/>
              <a:gd name="connsiteX6" fmla="*/ 10306 w 16988"/>
              <a:gd name="connsiteY6" fmla="*/ 15173 h 21600"/>
              <a:gd name="connsiteX7" fmla="*/ 8343 w 16988"/>
              <a:gd name="connsiteY7" fmla="*/ 15408 h 21600"/>
              <a:gd name="connsiteX8" fmla="*/ 3475 w 16988"/>
              <a:gd name="connsiteY8" fmla="*/ 21600 h 21600"/>
              <a:gd name="connsiteX9" fmla="*/ 0 w 16988"/>
              <a:gd name="connsiteY9" fmla="*/ 10800 h 21600"/>
              <a:gd name="connsiteX10" fmla="*/ 3475 w 16988"/>
              <a:gd name="connsiteY10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8" h="21600">
                <a:moveTo>
                  <a:pt x="3475" y="0"/>
                </a:moveTo>
                <a:lnTo>
                  <a:pt x="8508" y="8195"/>
                </a:lnTo>
                <a:lnTo>
                  <a:pt x="10026" y="8353"/>
                </a:lnTo>
                <a:cubicBezTo>
                  <a:pt x="11123" y="7215"/>
                  <a:pt x="12850" y="1667"/>
                  <a:pt x="14919" y="1535"/>
                </a:cubicBezTo>
                <a:cubicBezTo>
                  <a:pt x="16764" y="3790"/>
                  <a:pt x="16950" y="8166"/>
                  <a:pt x="16987" y="11311"/>
                </a:cubicBezTo>
                <a:cubicBezTo>
                  <a:pt x="17024" y="14456"/>
                  <a:pt x="16211" y="18910"/>
                  <a:pt x="15144" y="20406"/>
                </a:cubicBezTo>
                <a:cubicBezTo>
                  <a:pt x="12987" y="19912"/>
                  <a:pt x="11675" y="17031"/>
                  <a:pt x="10306" y="15173"/>
                </a:cubicBezTo>
                <a:lnTo>
                  <a:pt x="8343" y="15408"/>
                </a:ln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rgbClr val="5EA2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ep 46"/>
          <p:cNvGrpSpPr/>
          <p:nvPr/>
        </p:nvGrpSpPr>
        <p:grpSpPr>
          <a:xfrm>
            <a:off x="366193" y="5949280"/>
            <a:ext cx="8386034" cy="648072"/>
            <a:chOff x="341081" y="3645024"/>
            <a:chExt cx="7920880" cy="648072"/>
          </a:xfrm>
        </p:grpSpPr>
        <p:sp>
          <p:nvSpPr>
            <p:cNvPr id="54" name="Rechthoek 53"/>
            <p:cNvSpPr/>
            <p:nvPr/>
          </p:nvSpPr>
          <p:spPr>
            <a:xfrm>
              <a:off x="341081" y="3645024"/>
              <a:ext cx="7920880" cy="648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kstvak 67"/>
            <p:cNvSpPr txBox="1"/>
            <p:nvPr/>
          </p:nvSpPr>
          <p:spPr>
            <a:xfrm>
              <a:off x="1563101" y="3780698"/>
              <a:ext cx="5527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Focus RS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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Single Tree and Tree line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ekstvak 2"/>
          <p:cNvSpPr txBox="1"/>
          <p:nvPr/>
        </p:nvSpPr>
        <p:spPr>
          <a:xfrm>
            <a:off x="1835353" y="5463633"/>
            <a:ext cx="5265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Th</a:t>
            </a:r>
            <a:r>
              <a:rPr lang="en-US" sz="1400" dirty="0" smtClean="0"/>
              <a:t>=Thematic, </a:t>
            </a:r>
            <a:r>
              <a:rPr lang="en-US" sz="1400" b="1" dirty="0" err="1" smtClean="0"/>
              <a:t>Te</a:t>
            </a:r>
            <a:r>
              <a:rPr lang="en-US" sz="1400" dirty="0" smtClean="0"/>
              <a:t>=Temporal, </a:t>
            </a:r>
            <a:r>
              <a:rPr lang="en-US" sz="1400" b="1" dirty="0" smtClean="0"/>
              <a:t>A</a:t>
            </a:r>
            <a:r>
              <a:rPr lang="en-US" sz="1400" dirty="0" smtClean="0"/>
              <a:t>=Accuracy, </a:t>
            </a:r>
            <a:r>
              <a:rPr lang="en-US" sz="1400" b="1" dirty="0" smtClean="0"/>
              <a:t>G</a:t>
            </a:r>
            <a:r>
              <a:rPr lang="en-US" sz="1400" dirty="0" smtClean="0"/>
              <a:t>=Geometry</a:t>
            </a:r>
            <a:endParaRPr lang="en-US" sz="1400" dirty="0"/>
          </a:p>
        </p:txBody>
      </p:sp>
      <p:sp>
        <p:nvSpPr>
          <p:cNvPr id="69" name="Stroomdiagram: Scheidingslijn 5"/>
          <p:cNvSpPr/>
          <p:nvPr/>
        </p:nvSpPr>
        <p:spPr>
          <a:xfrm>
            <a:off x="3724898" y="4970521"/>
            <a:ext cx="446920" cy="21057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592 h 22192"/>
              <a:gd name="connsiteX1" fmla="*/ 9735 w 21600"/>
              <a:gd name="connsiteY1" fmla="*/ 0 h 22192"/>
              <a:gd name="connsiteX2" fmla="*/ 18125 w 21600"/>
              <a:gd name="connsiteY2" fmla="*/ 592 h 22192"/>
              <a:gd name="connsiteX3" fmla="*/ 21600 w 21600"/>
              <a:gd name="connsiteY3" fmla="*/ 11392 h 22192"/>
              <a:gd name="connsiteX4" fmla="*/ 18125 w 21600"/>
              <a:gd name="connsiteY4" fmla="*/ 22192 h 22192"/>
              <a:gd name="connsiteX5" fmla="*/ 3475 w 21600"/>
              <a:gd name="connsiteY5" fmla="*/ 22192 h 22192"/>
              <a:gd name="connsiteX6" fmla="*/ 0 w 21600"/>
              <a:gd name="connsiteY6" fmla="*/ 11392 h 22192"/>
              <a:gd name="connsiteX7" fmla="*/ 3475 w 21600"/>
              <a:gd name="connsiteY7" fmla="*/ 592 h 22192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3475 w 21600"/>
              <a:gd name="connsiteY5" fmla="*/ 21600 h 21600"/>
              <a:gd name="connsiteX6" fmla="*/ 0 w 21600"/>
              <a:gd name="connsiteY6" fmla="*/ 10800 h 21600"/>
              <a:gd name="connsiteX7" fmla="*/ 3475 w 21600"/>
              <a:gd name="connsiteY7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8342 w 21600"/>
              <a:gd name="connsiteY5" fmla="*/ 20522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0480 w 21600"/>
              <a:gd name="connsiteY5" fmla="*/ 15749 h 21600"/>
              <a:gd name="connsiteX6" fmla="*/ 3475 w 21600"/>
              <a:gd name="connsiteY6" fmla="*/ 21600 h 21600"/>
              <a:gd name="connsiteX7" fmla="*/ 0 w 21600"/>
              <a:gd name="connsiteY7" fmla="*/ 10800 h 21600"/>
              <a:gd name="connsiteX8" fmla="*/ 3475 w 21600"/>
              <a:gd name="connsiteY8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5200 w 21600"/>
              <a:gd name="connsiteY5" fmla="*/ 19775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8125 w 21600"/>
              <a:gd name="connsiteY2" fmla="*/ 0 h 21600"/>
              <a:gd name="connsiteX3" fmla="*/ 21600 w 21600"/>
              <a:gd name="connsiteY3" fmla="*/ 10800 h 21600"/>
              <a:gd name="connsiteX4" fmla="*/ 18125 w 21600"/>
              <a:gd name="connsiteY4" fmla="*/ 21600 h 21600"/>
              <a:gd name="connsiteX5" fmla="*/ 14525 w 21600"/>
              <a:gd name="connsiteY5" fmla="*/ 16366 h 21600"/>
              <a:gd name="connsiteX6" fmla="*/ 10480 w 21600"/>
              <a:gd name="connsiteY6" fmla="*/ 15749 h 21600"/>
              <a:gd name="connsiteX7" fmla="*/ 3475 w 21600"/>
              <a:gd name="connsiteY7" fmla="*/ 21600 h 21600"/>
              <a:gd name="connsiteX8" fmla="*/ 0 w 21600"/>
              <a:gd name="connsiteY8" fmla="*/ 10800 h 21600"/>
              <a:gd name="connsiteX9" fmla="*/ 3475 w 21600"/>
              <a:gd name="connsiteY9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3513 w 21600"/>
              <a:gd name="connsiteY2" fmla="*/ 5115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526 w 21600"/>
              <a:gd name="connsiteY2" fmla="*/ 8524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10083 w 21600"/>
              <a:gd name="connsiteY1" fmla="*/ 7854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407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10480 w 21600"/>
              <a:gd name="connsiteY7" fmla="*/ 15749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4525 w 21600"/>
              <a:gd name="connsiteY6" fmla="*/ 16366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3625 w 21600"/>
              <a:gd name="connsiteY6" fmla="*/ 14321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3626 w 21600"/>
              <a:gd name="connsiteY2" fmla="*/ 7842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600"/>
              <a:gd name="connsiteY0" fmla="*/ 0 h 21600"/>
              <a:gd name="connsiteX1" fmla="*/ 8508 w 21600"/>
              <a:gd name="connsiteY1" fmla="*/ 8195 h 21600"/>
              <a:gd name="connsiteX2" fmla="*/ 10026 w 21600"/>
              <a:gd name="connsiteY2" fmla="*/ 8353 h 21600"/>
              <a:gd name="connsiteX3" fmla="*/ 18125 w 21600"/>
              <a:gd name="connsiteY3" fmla="*/ 0 h 21600"/>
              <a:gd name="connsiteX4" fmla="*/ 21600 w 21600"/>
              <a:gd name="connsiteY4" fmla="*/ 10800 h 21600"/>
              <a:gd name="connsiteX5" fmla="*/ 18125 w 21600"/>
              <a:gd name="connsiteY5" fmla="*/ 21600 h 21600"/>
              <a:gd name="connsiteX6" fmla="*/ 10306 w 21600"/>
              <a:gd name="connsiteY6" fmla="*/ 15173 h 21600"/>
              <a:gd name="connsiteX7" fmla="*/ 8343 w 21600"/>
              <a:gd name="connsiteY7" fmla="*/ 15408 h 21600"/>
              <a:gd name="connsiteX8" fmla="*/ 3475 w 21600"/>
              <a:gd name="connsiteY8" fmla="*/ 21600 h 21600"/>
              <a:gd name="connsiteX9" fmla="*/ 0 w 21600"/>
              <a:gd name="connsiteY9" fmla="*/ 10800 h 21600"/>
              <a:gd name="connsiteX10" fmla="*/ 3475 w 21600"/>
              <a:gd name="connsiteY10" fmla="*/ 0 h 21600"/>
              <a:gd name="connsiteX0" fmla="*/ 3475 w 21725"/>
              <a:gd name="connsiteY0" fmla="*/ 0 h 21600"/>
              <a:gd name="connsiteX1" fmla="*/ 8508 w 21725"/>
              <a:gd name="connsiteY1" fmla="*/ 8195 h 21600"/>
              <a:gd name="connsiteX2" fmla="*/ 10026 w 21725"/>
              <a:gd name="connsiteY2" fmla="*/ 8353 h 21600"/>
              <a:gd name="connsiteX3" fmla="*/ 18125 w 21725"/>
              <a:gd name="connsiteY3" fmla="*/ 0 h 21600"/>
              <a:gd name="connsiteX4" fmla="*/ 21600 w 21725"/>
              <a:gd name="connsiteY4" fmla="*/ 10800 h 21600"/>
              <a:gd name="connsiteX5" fmla="*/ 14019 w 21725"/>
              <a:gd name="connsiteY5" fmla="*/ 20918 h 21600"/>
              <a:gd name="connsiteX6" fmla="*/ 10306 w 21725"/>
              <a:gd name="connsiteY6" fmla="*/ 15173 h 21600"/>
              <a:gd name="connsiteX7" fmla="*/ 8343 w 21725"/>
              <a:gd name="connsiteY7" fmla="*/ 15408 h 21600"/>
              <a:gd name="connsiteX8" fmla="*/ 3475 w 21725"/>
              <a:gd name="connsiteY8" fmla="*/ 21600 h 21600"/>
              <a:gd name="connsiteX9" fmla="*/ 0 w 21725"/>
              <a:gd name="connsiteY9" fmla="*/ 10800 h 21600"/>
              <a:gd name="connsiteX10" fmla="*/ 3475 w 21725"/>
              <a:gd name="connsiteY10" fmla="*/ 0 h 21600"/>
              <a:gd name="connsiteX0" fmla="*/ 3475 w 18635"/>
              <a:gd name="connsiteY0" fmla="*/ 0 h 21600"/>
              <a:gd name="connsiteX1" fmla="*/ 8508 w 18635"/>
              <a:gd name="connsiteY1" fmla="*/ 8195 h 21600"/>
              <a:gd name="connsiteX2" fmla="*/ 10026 w 18635"/>
              <a:gd name="connsiteY2" fmla="*/ 8353 h 21600"/>
              <a:gd name="connsiteX3" fmla="*/ 18125 w 18635"/>
              <a:gd name="connsiteY3" fmla="*/ 0 h 21600"/>
              <a:gd name="connsiteX4" fmla="*/ 15300 w 18635"/>
              <a:gd name="connsiteY4" fmla="*/ 11652 h 21600"/>
              <a:gd name="connsiteX5" fmla="*/ 14019 w 18635"/>
              <a:gd name="connsiteY5" fmla="*/ 20918 h 21600"/>
              <a:gd name="connsiteX6" fmla="*/ 10306 w 18635"/>
              <a:gd name="connsiteY6" fmla="*/ 15173 h 21600"/>
              <a:gd name="connsiteX7" fmla="*/ 8343 w 18635"/>
              <a:gd name="connsiteY7" fmla="*/ 15408 h 21600"/>
              <a:gd name="connsiteX8" fmla="*/ 3475 w 18635"/>
              <a:gd name="connsiteY8" fmla="*/ 21600 h 21600"/>
              <a:gd name="connsiteX9" fmla="*/ 0 w 18635"/>
              <a:gd name="connsiteY9" fmla="*/ 10800 h 21600"/>
              <a:gd name="connsiteX10" fmla="*/ 3475 w 18635"/>
              <a:gd name="connsiteY10" fmla="*/ 0 h 21600"/>
              <a:gd name="connsiteX0" fmla="*/ 3475 w 15311"/>
              <a:gd name="connsiteY0" fmla="*/ 0 h 21600"/>
              <a:gd name="connsiteX1" fmla="*/ 8508 w 15311"/>
              <a:gd name="connsiteY1" fmla="*/ 8195 h 21600"/>
              <a:gd name="connsiteX2" fmla="*/ 10026 w 15311"/>
              <a:gd name="connsiteY2" fmla="*/ 8353 h 21600"/>
              <a:gd name="connsiteX3" fmla="*/ 13569 w 15311"/>
              <a:gd name="connsiteY3" fmla="*/ 4602 h 21600"/>
              <a:gd name="connsiteX4" fmla="*/ 15300 w 15311"/>
              <a:gd name="connsiteY4" fmla="*/ 11652 h 21600"/>
              <a:gd name="connsiteX5" fmla="*/ 14019 w 15311"/>
              <a:gd name="connsiteY5" fmla="*/ 20918 h 21600"/>
              <a:gd name="connsiteX6" fmla="*/ 10306 w 15311"/>
              <a:gd name="connsiteY6" fmla="*/ 15173 h 21600"/>
              <a:gd name="connsiteX7" fmla="*/ 8343 w 15311"/>
              <a:gd name="connsiteY7" fmla="*/ 15408 h 21600"/>
              <a:gd name="connsiteX8" fmla="*/ 3475 w 15311"/>
              <a:gd name="connsiteY8" fmla="*/ 21600 h 21600"/>
              <a:gd name="connsiteX9" fmla="*/ 0 w 15311"/>
              <a:gd name="connsiteY9" fmla="*/ 10800 h 21600"/>
              <a:gd name="connsiteX10" fmla="*/ 3475 w 15311"/>
              <a:gd name="connsiteY10" fmla="*/ 0 h 21600"/>
              <a:gd name="connsiteX0" fmla="*/ 3475 w 15955"/>
              <a:gd name="connsiteY0" fmla="*/ 0 h 21600"/>
              <a:gd name="connsiteX1" fmla="*/ 8508 w 15955"/>
              <a:gd name="connsiteY1" fmla="*/ 8195 h 21600"/>
              <a:gd name="connsiteX2" fmla="*/ 10026 w 15955"/>
              <a:gd name="connsiteY2" fmla="*/ 8353 h 21600"/>
              <a:gd name="connsiteX3" fmla="*/ 13569 w 15955"/>
              <a:gd name="connsiteY3" fmla="*/ 4602 h 21600"/>
              <a:gd name="connsiteX4" fmla="*/ 15875 w 15955"/>
              <a:gd name="connsiteY4" fmla="*/ 10911 h 21600"/>
              <a:gd name="connsiteX5" fmla="*/ 15300 w 15955"/>
              <a:gd name="connsiteY5" fmla="*/ 11652 h 21600"/>
              <a:gd name="connsiteX6" fmla="*/ 14019 w 15955"/>
              <a:gd name="connsiteY6" fmla="*/ 20918 h 21600"/>
              <a:gd name="connsiteX7" fmla="*/ 10306 w 15955"/>
              <a:gd name="connsiteY7" fmla="*/ 15173 h 21600"/>
              <a:gd name="connsiteX8" fmla="*/ 8343 w 15955"/>
              <a:gd name="connsiteY8" fmla="*/ 15408 h 21600"/>
              <a:gd name="connsiteX9" fmla="*/ 3475 w 15955"/>
              <a:gd name="connsiteY9" fmla="*/ 21600 h 21600"/>
              <a:gd name="connsiteX10" fmla="*/ 0 w 15955"/>
              <a:gd name="connsiteY10" fmla="*/ 10800 h 21600"/>
              <a:gd name="connsiteX11" fmla="*/ 3475 w 15955"/>
              <a:gd name="connsiteY11" fmla="*/ 0 h 21600"/>
              <a:gd name="connsiteX0" fmla="*/ 3475 w 15300"/>
              <a:gd name="connsiteY0" fmla="*/ 0 h 21600"/>
              <a:gd name="connsiteX1" fmla="*/ 8508 w 15300"/>
              <a:gd name="connsiteY1" fmla="*/ 8195 h 21600"/>
              <a:gd name="connsiteX2" fmla="*/ 10026 w 15300"/>
              <a:gd name="connsiteY2" fmla="*/ 8353 h 21600"/>
              <a:gd name="connsiteX3" fmla="*/ 13569 w 15300"/>
              <a:gd name="connsiteY3" fmla="*/ 4602 h 21600"/>
              <a:gd name="connsiteX4" fmla="*/ 15300 w 15300"/>
              <a:gd name="connsiteY4" fmla="*/ 11652 h 21600"/>
              <a:gd name="connsiteX5" fmla="*/ 14019 w 15300"/>
              <a:gd name="connsiteY5" fmla="*/ 20918 h 21600"/>
              <a:gd name="connsiteX6" fmla="*/ 10306 w 15300"/>
              <a:gd name="connsiteY6" fmla="*/ 15173 h 21600"/>
              <a:gd name="connsiteX7" fmla="*/ 8343 w 15300"/>
              <a:gd name="connsiteY7" fmla="*/ 15408 h 21600"/>
              <a:gd name="connsiteX8" fmla="*/ 3475 w 15300"/>
              <a:gd name="connsiteY8" fmla="*/ 21600 h 21600"/>
              <a:gd name="connsiteX9" fmla="*/ 0 w 15300"/>
              <a:gd name="connsiteY9" fmla="*/ 10800 h 21600"/>
              <a:gd name="connsiteX10" fmla="*/ 3475 w 15300"/>
              <a:gd name="connsiteY10" fmla="*/ 0 h 21600"/>
              <a:gd name="connsiteX0" fmla="*/ 3475 w 16031"/>
              <a:gd name="connsiteY0" fmla="*/ 0 h 21600"/>
              <a:gd name="connsiteX1" fmla="*/ 8508 w 16031"/>
              <a:gd name="connsiteY1" fmla="*/ 8195 h 21600"/>
              <a:gd name="connsiteX2" fmla="*/ 10026 w 16031"/>
              <a:gd name="connsiteY2" fmla="*/ 8353 h 21600"/>
              <a:gd name="connsiteX3" fmla="*/ 13569 w 16031"/>
              <a:gd name="connsiteY3" fmla="*/ 4602 h 21600"/>
              <a:gd name="connsiteX4" fmla="*/ 16031 w 16031"/>
              <a:gd name="connsiteY4" fmla="*/ 11652 h 21600"/>
              <a:gd name="connsiteX5" fmla="*/ 14019 w 16031"/>
              <a:gd name="connsiteY5" fmla="*/ 20918 h 21600"/>
              <a:gd name="connsiteX6" fmla="*/ 10306 w 16031"/>
              <a:gd name="connsiteY6" fmla="*/ 15173 h 21600"/>
              <a:gd name="connsiteX7" fmla="*/ 8343 w 16031"/>
              <a:gd name="connsiteY7" fmla="*/ 15408 h 21600"/>
              <a:gd name="connsiteX8" fmla="*/ 3475 w 16031"/>
              <a:gd name="connsiteY8" fmla="*/ 21600 h 21600"/>
              <a:gd name="connsiteX9" fmla="*/ 0 w 16031"/>
              <a:gd name="connsiteY9" fmla="*/ 10800 h 21600"/>
              <a:gd name="connsiteX10" fmla="*/ 3475 w 16031"/>
              <a:gd name="connsiteY10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3569 w 16146"/>
              <a:gd name="connsiteY3" fmla="*/ 4602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2894 w 16146"/>
              <a:gd name="connsiteY3" fmla="*/ 3409 h 21600"/>
              <a:gd name="connsiteX4" fmla="*/ 15650 w 16146"/>
              <a:gd name="connsiteY4" fmla="*/ 1365 h 21600"/>
              <a:gd name="connsiteX5" fmla="*/ 16031 w 16146"/>
              <a:gd name="connsiteY5" fmla="*/ 11652 h 21600"/>
              <a:gd name="connsiteX6" fmla="*/ 14019 w 16146"/>
              <a:gd name="connsiteY6" fmla="*/ 20918 h 21600"/>
              <a:gd name="connsiteX7" fmla="*/ 10306 w 16146"/>
              <a:gd name="connsiteY7" fmla="*/ 15173 h 21600"/>
              <a:gd name="connsiteX8" fmla="*/ 8343 w 16146"/>
              <a:gd name="connsiteY8" fmla="*/ 15408 h 21600"/>
              <a:gd name="connsiteX9" fmla="*/ 3475 w 16146"/>
              <a:gd name="connsiteY9" fmla="*/ 21600 h 21600"/>
              <a:gd name="connsiteX10" fmla="*/ 0 w 16146"/>
              <a:gd name="connsiteY10" fmla="*/ 10800 h 21600"/>
              <a:gd name="connsiteX11" fmla="*/ 3475 w 16146"/>
              <a:gd name="connsiteY11" fmla="*/ 0 h 21600"/>
              <a:gd name="connsiteX0" fmla="*/ 3475 w 16146"/>
              <a:gd name="connsiteY0" fmla="*/ 0 h 21600"/>
              <a:gd name="connsiteX1" fmla="*/ 8508 w 16146"/>
              <a:gd name="connsiteY1" fmla="*/ 8195 h 21600"/>
              <a:gd name="connsiteX2" fmla="*/ 10026 w 16146"/>
              <a:gd name="connsiteY2" fmla="*/ 8353 h 21600"/>
              <a:gd name="connsiteX3" fmla="*/ 15650 w 16146"/>
              <a:gd name="connsiteY3" fmla="*/ 1365 h 21600"/>
              <a:gd name="connsiteX4" fmla="*/ 16031 w 16146"/>
              <a:gd name="connsiteY4" fmla="*/ 11652 h 21600"/>
              <a:gd name="connsiteX5" fmla="*/ 14019 w 16146"/>
              <a:gd name="connsiteY5" fmla="*/ 20918 h 21600"/>
              <a:gd name="connsiteX6" fmla="*/ 10306 w 16146"/>
              <a:gd name="connsiteY6" fmla="*/ 15173 h 21600"/>
              <a:gd name="connsiteX7" fmla="*/ 8343 w 16146"/>
              <a:gd name="connsiteY7" fmla="*/ 15408 h 21600"/>
              <a:gd name="connsiteX8" fmla="*/ 3475 w 16146"/>
              <a:gd name="connsiteY8" fmla="*/ 21600 h 21600"/>
              <a:gd name="connsiteX9" fmla="*/ 0 w 16146"/>
              <a:gd name="connsiteY9" fmla="*/ 10800 h 21600"/>
              <a:gd name="connsiteX10" fmla="*/ 3475 w 16146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5087 w 16059"/>
              <a:gd name="connsiteY3" fmla="*/ 1365 h 21600"/>
              <a:gd name="connsiteX4" fmla="*/ 16031 w 16059"/>
              <a:gd name="connsiteY4" fmla="*/ 11652 h 21600"/>
              <a:gd name="connsiteX5" fmla="*/ 14019 w 16059"/>
              <a:gd name="connsiteY5" fmla="*/ 20918 h 21600"/>
              <a:gd name="connsiteX6" fmla="*/ 10306 w 16059"/>
              <a:gd name="connsiteY6" fmla="*/ 15173 h 21600"/>
              <a:gd name="connsiteX7" fmla="*/ 8343 w 16059"/>
              <a:gd name="connsiteY7" fmla="*/ 15408 h 21600"/>
              <a:gd name="connsiteX8" fmla="*/ 3475 w 16059"/>
              <a:gd name="connsiteY8" fmla="*/ 21600 h 21600"/>
              <a:gd name="connsiteX9" fmla="*/ 0 w 16059"/>
              <a:gd name="connsiteY9" fmla="*/ 10800 h 21600"/>
              <a:gd name="connsiteX10" fmla="*/ 3475 w 16059"/>
              <a:gd name="connsiteY10" fmla="*/ 0 h 21600"/>
              <a:gd name="connsiteX0" fmla="*/ 3475 w 16059"/>
              <a:gd name="connsiteY0" fmla="*/ 0 h 21600"/>
              <a:gd name="connsiteX1" fmla="*/ 8508 w 16059"/>
              <a:gd name="connsiteY1" fmla="*/ 8195 h 21600"/>
              <a:gd name="connsiteX2" fmla="*/ 10026 w 16059"/>
              <a:gd name="connsiteY2" fmla="*/ 8353 h 21600"/>
              <a:gd name="connsiteX3" fmla="*/ 13063 w 16059"/>
              <a:gd name="connsiteY3" fmla="*/ 1365 h 21600"/>
              <a:gd name="connsiteX4" fmla="*/ 15087 w 16059"/>
              <a:gd name="connsiteY4" fmla="*/ 1365 h 21600"/>
              <a:gd name="connsiteX5" fmla="*/ 16031 w 16059"/>
              <a:gd name="connsiteY5" fmla="*/ 11652 h 21600"/>
              <a:gd name="connsiteX6" fmla="*/ 14019 w 16059"/>
              <a:gd name="connsiteY6" fmla="*/ 20918 h 21600"/>
              <a:gd name="connsiteX7" fmla="*/ 10306 w 16059"/>
              <a:gd name="connsiteY7" fmla="*/ 15173 h 21600"/>
              <a:gd name="connsiteX8" fmla="*/ 8343 w 16059"/>
              <a:gd name="connsiteY8" fmla="*/ 15408 h 21600"/>
              <a:gd name="connsiteX9" fmla="*/ 3475 w 16059"/>
              <a:gd name="connsiteY9" fmla="*/ 21600 h 21600"/>
              <a:gd name="connsiteX10" fmla="*/ 0 w 16059"/>
              <a:gd name="connsiteY10" fmla="*/ 10800 h 21600"/>
              <a:gd name="connsiteX11" fmla="*/ 3475 w 16059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43"/>
              <a:gd name="connsiteY0" fmla="*/ 0 h 21600"/>
              <a:gd name="connsiteX1" fmla="*/ 8508 w 16043"/>
              <a:gd name="connsiteY1" fmla="*/ 8195 h 21600"/>
              <a:gd name="connsiteX2" fmla="*/ 10026 w 16043"/>
              <a:gd name="connsiteY2" fmla="*/ 8353 h 21600"/>
              <a:gd name="connsiteX3" fmla="*/ 13063 w 16043"/>
              <a:gd name="connsiteY3" fmla="*/ 1365 h 21600"/>
              <a:gd name="connsiteX4" fmla="*/ 15087 w 16043"/>
              <a:gd name="connsiteY4" fmla="*/ 1365 h 21600"/>
              <a:gd name="connsiteX5" fmla="*/ 16031 w 16043"/>
              <a:gd name="connsiteY5" fmla="*/ 11652 h 21600"/>
              <a:gd name="connsiteX6" fmla="*/ 14413 w 16043"/>
              <a:gd name="connsiteY6" fmla="*/ 20747 h 21600"/>
              <a:gd name="connsiteX7" fmla="*/ 10306 w 16043"/>
              <a:gd name="connsiteY7" fmla="*/ 15173 h 21600"/>
              <a:gd name="connsiteX8" fmla="*/ 8343 w 16043"/>
              <a:gd name="connsiteY8" fmla="*/ 15408 h 21600"/>
              <a:gd name="connsiteX9" fmla="*/ 3475 w 16043"/>
              <a:gd name="connsiteY9" fmla="*/ 21600 h 21600"/>
              <a:gd name="connsiteX10" fmla="*/ 0 w 16043"/>
              <a:gd name="connsiteY10" fmla="*/ 10800 h 21600"/>
              <a:gd name="connsiteX11" fmla="*/ 3475 w 16043"/>
              <a:gd name="connsiteY11" fmla="*/ 0 h 21600"/>
              <a:gd name="connsiteX0" fmla="*/ 3475 w 16072"/>
              <a:gd name="connsiteY0" fmla="*/ 0 h 21600"/>
              <a:gd name="connsiteX1" fmla="*/ 8508 w 16072"/>
              <a:gd name="connsiteY1" fmla="*/ 8195 h 21600"/>
              <a:gd name="connsiteX2" fmla="*/ 10026 w 16072"/>
              <a:gd name="connsiteY2" fmla="*/ 8353 h 21600"/>
              <a:gd name="connsiteX3" fmla="*/ 15087 w 16072"/>
              <a:gd name="connsiteY3" fmla="*/ 1365 h 21600"/>
              <a:gd name="connsiteX4" fmla="*/ 16031 w 16072"/>
              <a:gd name="connsiteY4" fmla="*/ 11652 h 21600"/>
              <a:gd name="connsiteX5" fmla="*/ 14413 w 16072"/>
              <a:gd name="connsiteY5" fmla="*/ 20747 h 21600"/>
              <a:gd name="connsiteX6" fmla="*/ 10306 w 16072"/>
              <a:gd name="connsiteY6" fmla="*/ 15173 h 21600"/>
              <a:gd name="connsiteX7" fmla="*/ 8343 w 16072"/>
              <a:gd name="connsiteY7" fmla="*/ 15408 h 21600"/>
              <a:gd name="connsiteX8" fmla="*/ 3475 w 16072"/>
              <a:gd name="connsiteY8" fmla="*/ 21600 h 21600"/>
              <a:gd name="connsiteX9" fmla="*/ 0 w 16072"/>
              <a:gd name="connsiteY9" fmla="*/ 10800 h 21600"/>
              <a:gd name="connsiteX10" fmla="*/ 3475 w 16072"/>
              <a:gd name="connsiteY10" fmla="*/ 0 h 21600"/>
              <a:gd name="connsiteX0" fmla="*/ 3475 w 16035"/>
              <a:gd name="connsiteY0" fmla="*/ 0 h 21600"/>
              <a:gd name="connsiteX1" fmla="*/ 8508 w 16035"/>
              <a:gd name="connsiteY1" fmla="*/ 8195 h 21600"/>
              <a:gd name="connsiteX2" fmla="*/ 10026 w 16035"/>
              <a:gd name="connsiteY2" fmla="*/ 8353 h 21600"/>
              <a:gd name="connsiteX3" fmla="*/ 15087 w 16035"/>
              <a:gd name="connsiteY3" fmla="*/ 1365 h 21600"/>
              <a:gd name="connsiteX4" fmla="*/ 16031 w 16035"/>
              <a:gd name="connsiteY4" fmla="*/ 11652 h 21600"/>
              <a:gd name="connsiteX5" fmla="*/ 15088 w 16035"/>
              <a:gd name="connsiteY5" fmla="*/ 21088 h 21600"/>
              <a:gd name="connsiteX6" fmla="*/ 10306 w 16035"/>
              <a:gd name="connsiteY6" fmla="*/ 15173 h 21600"/>
              <a:gd name="connsiteX7" fmla="*/ 8343 w 16035"/>
              <a:gd name="connsiteY7" fmla="*/ 15408 h 21600"/>
              <a:gd name="connsiteX8" fmla="*/ 3475 w 16035"/>
              <a:gd name="connsiteY8" fmla="*/ 21600 h 21600"/>
              <a:gd name="connsiteX9" fmla="*/ 0 w 16035"/>
              <a:gd name="connsiteY9" fmla="*/ 10800 h 21600"/>
              <a:gd name="connsiteX10" fmla="*/ 3475 w 16035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5087 w 16987"/>
              <a:gd name="connsiteY3" fmla="*/ 136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99"/>
              <a:gd name="connsiteY0" fmla="*/ 26 h 21626"/>
              <a:gd name="connsiteX1" fmla="*/ 8508 w 16999"/>
              <a:gd name="connsiteY1" fmla="*/ 8221 h 21626"/>
              <a:gd name="connsiteX2" fmla="*/ 10026 w 16999"/>
              <a:gd name="connsiteY2" fmla="*/ 8379 h 21626"/>
              <a:gd name="connsiteX3" fmla="*/ 15650 w 16999"/>
              <a:gd name="connsiteY3" fmla="*/ 27 h 21626"/>
              <a:gd name="connsiteX4" fmla="*/ 16987 w 16999"/>
              <a:gd name="connsiteY4" fmla="*/ 11337 h 21626"/>
              <a:gd name="connsiteX5" fmla="*/ 15088 w 16999"/>
              <a:gd name="connsiteY5" fmla="*/ 21114 h 21626"/>
              <a:gd name="connsiteX6" fmla="*/ 10306 w 16999"/>
              <a:gd name="connsiteY6" fmla="*/ 15199 h 21626"/>
              <a:gd name="connsiteX7" fmla="*/ 8343 w 16999"/>
              <a:gd name="connsiteY7" fmla="*/ 15434 h 21626"/>
              <a:gd name="connsiteX8" fmla="*/ 3475 w 16999"/>
              <a:gd name="connsiteY8" fmla="*/ 21626 h 21626"/>
              <a:gd name="connsiteX9" fmla="*/ 0 w 16999"/>
              <a:gd name="connsiteY9" fmla="*/ 10826 h 21626"/>
              <a:gd name="connsiteX10" fmla="*/ 3475 w 16999"/>
              <a:gd name="connsiteY10" fmla="*/ 26 h 21626"/>
              <a:gd name="connsiteX0" fmla="*/ 3475 w 16987"/>
              <a:gd name="connsiteY0" fmla="*/ 26 h 21626"/>
              <a:gd name="connsiteX1" fmla="*/ 8508 w 16987"/>
              <a:gd name="connsiteY1" fmla="*/ 8221 h 21626"/>
              <a:gd name="connsiteX2" fmla="*/ 10026 w 16987"/>
              <a:gd name="connsiteY2" fmla="*/ 8379 h 21626"/>
              <a:gd name="connsiteX3" fmla="*/ 14975 w 16987"/>
              <a:gd name="connsiteY3" fmla="*/ 27 h 21626"/>
              <a:gd name="connsiteX4" fmla="*/ 16987 w 16987"/>
              <a:gd name="connsiteY4" fmla="*/ 11337 h 21626"/>
              <a:gd name="connsiteX5" fmla="*/ 15088 w 16987"/>
              <a:gd name="connsiteY5" fmla="*/ 21114 h 21626"/>
              <a:gd name="connsiteX6" fmla="*/ 10306 w 16987"/>
              <a:gd name="connsiteY6" fmla="*/ 15199 h 21626"/>
              <a:gd name="connsiteX7" fmla="*/ 8343 w 16987"/>
              <a:gd name="connsiteY7" fmla="*/ 15434 h 21626"/>
              <a:gd name="connsiteX8" fmla="*/ 3475 w 16987"/>
              <a:gd name="connsiteY8" fmla="*/ 21626 h 21626"/>
              <a:gd name="connsiteX9" fmla="*/ 0 w 16987"/>
              <a:gd name="connsiteY9" fmla="*/ 10826 h 21626"/>
              <a:gd name="connsiteX10" fmla="*/ 3475 w 16987"/>
              <a:gd name="connsiteY10" fmla="*/ 26 h 21626"/>
              <a:gd name="connsiteX0" fmla="*/ 3475 w 16987"/>
              <a:gd name="connsiteY0" fmla="*/ 223 h 21823"/>
              <a:gd name="connsiteX1" fmla="*/ 8508 w 16987"/>
              <a:gd name="connsiteY1" fmla="*/ 8418 h 21823"/>
              <a:gd name="connsiteX2" fmla="*/ 10026 w 16987"/>
              <a:gd name="connsiteY2" fmla="*/ 8576 h 21823"/>
              <a:gd name="connsiteX3" fmla="*/ 14975 w 16987"/>
              <a:gd name="connsiteY3" fmla="*/ 224 h 21823"/>
              <a:gd name="connsiteX4" fmla="*/ 16987 w 16987"/>
              <a:gd name="connsiteY4" fmla="*/ 11534 h 21823"/>
              <a:gd name="connsiteX5" fmla="*/ 15088 w 16987"/>
              <a:gd name="connsiteY5" fmla="*/ 21311 h 21823"/>
              <a:gd name="connsiteX6" fmla="*/ 10306 w 16987"/>
              <a:gd name="connsiteY6" fmla="*/ 15396 h 21823"/>
              <a:gd name="connsiteX7" fmla="*/ 8343 w 16987"/>
              <a:gd name="connsiteY7" fmla="*/ 15631 h 21823"/>
              <a:gd name="connsiteX8" fmla="*/ 3475 w 16987"/>
              <a:gd name="connsiteY8" fmla="*/ 21823 h 21823"/>
              <a:gd name="connsiteX9" fmla="*/ 0 w 16987"/>
              <a:gd name="connsiteY9" fmla="*/ 11023 h 21823"/>
              <a:gd name="connsiteX10" fmla="*/ 3475 w 16987"/>
              <a:gd name="connsiteY10" fmla="*/ 223 h 21823"/>
              <a:gd name="connsiteX0" fmla="*/ 3475 w 16987"/>
              <a:gd name="connsiteY0" fmla="*/ 675 h 22275"/>
              <a:gd name="connsiteX1" fmla="*/ 8508 w 16987"/>
              <a:gd name="connsiteY1" fmla="*/ 8870 h 22275"/>
              <a:gd name="connsiteX2" fmla="*/ 10026 w 16987"/>
              <a:gd name="connsiteY2" fmla="*/ 9028 h 22275"/>
              <a:gd name="connsiteX3" fmla="*/ 14975 w 16987"/>
              <a:gd name="connsiteY3" fmla="*/ 676 h 22275"/>
              <a:gd name="connsiteX4" fmla="*/ 16987 w 16987"/>
              <a:gd name="connsiteY4" fmla="*/ 11986 h 22275"/>
              <a:gd name="connsiteX5" fmla="*/ 15088 w 16987"/>
              <a:gd name="connsiteY5" fmla="*/ 21763 h 22275"/>
              <a:gd name="connsiteX6" fmla="*/ 10306 w 16987"/>
              <a:gd name="connsiteY6" fmla="*/ 15848 h 22275"/>
              <a:gd name="connsiteX7" fmla="*/ 8343 w 16987"/>
              <a:gd name="connsiteY7" fmla="*/ 16083 h 22275"/>
              <a:gd name="connsiteX8" fmla="*/ 3475 w 16987"/>
              <a:gd name="connsiteY8" fmla="*/ 22275 h 22275"/>
              <a:gd name="connsiteX9" fmla="*/ 0 w 16987"/>
              <a:gd name="connsiteY9" fmla="*/ 11475 h 22275"/>
              <a:gd name="connsiteX10" fmla="*/ 3475 w 16987"/>
              <a:gd name="connsiteY10" fmla="*/ 675 h 22275"/>
              <a:gd name="connsiteX0" fmla="*/ 3475 w 17067"/>
              <a:gd name="connsiteY0" fmla="*/ 224 h 21824"/>
              <a:gd name="connsiteX1" fmla="*/ 8508 w 17067"/>
              <a:gd name="connsiteY1" fmla="*/ 8419 h 21824"/>
              <a:gd name="connsiteX2" fmla="*/ 10026 w 17067"/>
              <a:gd name="connsiteY2" fmla="*/ 8577 h 21824"/>
              <a:gd name="connsiteX3" fmla="*/ 14975 w 17067"/>
              <a:gd name="connsiteY3" fmla="*/ 225 h 21824"/>
              <a:gd name="connsiteX4" fmla="*/ 16987 w 17067"/>
              <a:gd name="connsiteY4" fmla="*/ 11535 h 21824"/>
              <a:gd name="connsiteX5" fmla="*/ 15088 w 17067"/>
              <a:gd name="connsiteY5" fmla="*/ 21312 h 21824"/>
              <a:gd name="connsiteX6" fmla="*/ 10306 w 17067"/>
              <a:gd name="connsiteY6" fmla="*/ 15397 h 21824"/>
              <a:gd name="connsiteX7" fmla="*/ 8343 w 17067"/>
              <a:gd name="connsiteY7" fmla="*/ 15632 h 21824"/>
              <a:gd name="connsiteX8" fmla="*/ 3475 w 17067"/>
              <a:gd name="connsiteY8" fmla="*/ 21824 h 21824"/>
              <a:gd name="connsiteX9" fmla="*/ 0 w 17067"/>
              <a:gd name="connsiteY9" fmla="*/ 11024 h 21824"/>
              <a:gd name="connsiteX10" fmla="*/ 3475 w 17067"/>
              <a:gd name="connsiteY10" fmla="*/ 224 h 21824"/>
              <a:gd name="connsiteX0" fmla="*/ 3475 w 17067"/>
              <a:gd name="connsiteY0" fmla="*/ 0 h 21600"/>
              <a:gd name="connsiteX1" fmla="*/ 8508 w 17067"/>
              <a:gd name="connsiteY1" fmla="*/ 8195 h 21600"/>
              <a:gd name="connsiteX2" fmla="*/ 10026 w 17067"/>
              <a:gd name="connsiteY2" fmla="*/ 8353 h 21600"/>
              <a:gd name="connsiteX3" fmla="*/ 14975 w 17067"/>
              <a:gd name="connsiteY3" fmla="*/ 1 h 21600"/>
              <a:gd name="connsiteX4" fmla="*/ 16987 w 17067"/>
              <a:gd name="connsiteY4" fmla="*/ 11311 h 21600"/>
              <a:gd name="connsiteX5" fmla="*/ 15088 w 17067"/>
              <a:gd name="connsiteY5" fmla="*/ 21088 h 21600"/>
              <a:gd name="connsiteX6" fmla="*/ 10306 w 17067"/>
              <a:gd name="connsiteY6" fmla="*/ 15173 h 21600"/>
              <a:gd name="connsiteX7" fmla="*/ 8343 w 17067"/>
              <a:gd name="connsiteY7" fmla="*/ 15408 h 21600"/>
              <a:gd name="connsiteX8" fmla="*/ 3475 w 17067"/>
              <a:gd name="connsiteY8" fmla="*/ 21600 h 21600"/>
              <a:gd name="connsiteX9" fmla="*/ 0 w 17067"/>
              <a:gd name="connsiteY9" fmla="*/ 10800 h 21600"/>
              <a:gd name="connsiteX10" fmla="*/ 3475 w 1706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75 w 16987"/>
              <a:gd name="connsiteY3" fmla="*/ 1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7"/>
              <a:gd name="connsiteY0" fmla="*/ 0 h 21600"/>
              <a:gd name="connsiteX1" fmla="*/ 8508 w 16987"/>
              <a:gd name="connsiteY1" fmla="*/ 8195 h 21600"/>
              <a:gd name="connsiteX2" fmla="*/ 10026 w 16987"/>
              <a:gd name="connsiteY2" fmla="*/ 8353 h 21600"/>
              <a:gd name="connsiteX3" fmla="*/ 14919 w 16987"/>
              <a:gd name="connsiteY3" fmla="*/ 1535 h 21600"/>
              <a:gd name="connsiteX4" fmla="*/ 16987 w 16987"/>
              <a:gd name="connsiteY4" fmla="*/ 11311 h 21600"/>
              <a:gd name="connsiteX5" fmla="*/ 15088 w 16987"/>
              <a:gd name="connsiteY5" fmla="*/ 21088 h 21600"/>
              <a:gd name="connsiteX6" fmla="*/ 10306 w 16987"/>
              <a:gd name="connsiteY6" fmla="*/ 15173 h 21600"/>
              <a:gd name="connsiteX7" fmla="*/ 8343 w 16987"/>
              <a:gd name="connsiteY7" fmla="*/ 15408 h 21600"/>
              <a:gd name="connsiteX8" fmla="*/ 3475 w 16987"/>
              <a:gd name="connsiteY8" fmla="*/ 21600 h 21600"/>
              <a:gd name="connsiteX9" fmla="*/ 0 w 16987"/>
              <a:gd name="connsiteY9" fmla="*/ 10800 h 21600"/>
              <a:gd name="connsiteX10" fmla="*/ 3475 w 16987"/>
              <a:gd name="connsiteY10" fmla="*/ 0 h 21600"/>
              <a:gd name="connsiteX0" fmla="*/ 3475 w 16988"/>
              <a:gd name="connsiteY0" fmla="*/ 0 h 21600"/>
              <a:gd name="connsiteX1" fmla="*/ 8508 w 16988"/>
              <a:gd name="connsiteY1" fmla="*/ 8195 h 21600"/>
              <a:gd name="connsiteX2" fmla="*/ 10026 w 16988"/>
              <a:gd name="connsiteY2" fmla="*/ 8353 h 21600"/>
              <a:gd name="connsiteX3" fmla="*/ 14919 w 16988"/>
              <a:gd name="connsiteY3" fmla="*/ 1535 h 21600"/>
              <a:gd name="connsiteX4" fmla="*/ 16987 w 16988"/>
              <a:gd name="connsiteY4" fmla="*/ 11311 h 21600"/>
              <a:gd name="connsiteX5" fmla="*/ 15144 w 16988"/>
              <a:gd name="connsiteY5" fmla="*/ 20406 h 21600"/>
              <a:gd name="connsiteX6" fmla="*/ 10306 w 16988"/>
              <a:gd name="connsiteY6" fmla="*/ 15173 h 21600"/>
              <a:gd name="connsiteX7" fmla="*/ 8343 w 16988"/>
              <a:gd name="connsiteY7" fmla="*/ 15408 h 21600"/>
              <a:gd name="connsiteX8" fmla="*/ 3475 w 16988"/>
              <a:gd name="connsiteY8" fmla="*/ 21600 h 21600"/>
              <a:gd name="connsiteX9" fmla="*/ 0 w 16988"/>
              <a:gd name="connsiteY9" fmla="*/ 10800 h 21600"/>
              <a:gd name="connsiteX10" fmla="*/ 3475 w 16988"/>
              <a:gd name="connsiteY10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8" h="21600">
                <a:moveTo>
                  <a:pt x="3475" y="0"/>
                </a:moveTo>
                <a:lnTo>
                  <a:pt x="8508" y="8195"/>
                </a:lnTo>
                <a:lnTo>
                  <a:pt x="10026" y="8353"/>
                </a:lnTo>
                <a:cubicBezTo>
                  <a:pt x="11123" y="7215"/>
                  <a:pt x="12850" y="1667"/>
                  <a:pt x="14919" y="1535"/>
                </a:cubicBezTo>
                <a:cubicBezTo>
                  <a:pt x="16764" y="3790"/>
                  <a:pt x="16950" y="8166"/>
                  <a:pt x="16987" y="11311"/>
                </a:cubicBezTo>
                <a:cubicBezTo>
                  <a:pt x="17024" y="14456"/>
                  <a:pt x="16211" y="18910"/>
                  <a:pt x="15144" y="20406"/>
                </a:cubicBezTo>
                <a:cubicBezTo>
                  <a:pt x="12987" y="19912"/>
                  <a:pt x="11675" y="17031"/>
                  <a:pt x="10306" y="15173"/>
                </a:cubicBezTo>
                <a:lnTo>
                  <a:pt x="8343" y="15408"/>
                </a:ln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rgbClr val="5EA2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4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66193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RS: Tree Delineation</a:t>
            </a:r>
            <a:endParaRPr lang="en-US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03955235"/>
              </p:ext>
            </p:extLst>
          </p:nvPr>
        </p:nvGraphicFramePr>
        <p:xfrm>
          <a:off x="395536" y="836712"/>
          <a:ext cx="774808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hthoek 1"/>
          <p:cNvSpPr/>
          <p:nvPr/>
        </p:nvSpPr>
        <p:spPr>
          <a:xfrm>
            <a:off x="200873" y="1412776"/>
            <a:ext cx="8251519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4465"/>
            <a:ext cx="3702394" cy="51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4110711" y="4307612"/>
            <a:ext cx="4332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Segmentation based on height: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- Scale: 10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- Shape: 0.5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- Compactness: 0.1</a:t>
            </a:r>
            <a:endParaRPr lang="en-US" sz="1600" dirty="0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67216"/>
              </p:ext>
            </p:extLst>
          </p:nvPr>
        </p:nvGraphicFramePr>
        <p:xfrm>
          <a:off x="4134550" y="1412776"/>
          <a:ext cx="462459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469"/>
                <a:gridCol w="25031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</a:rPr>
                        <a:t>Start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</a:rPr>
                        <a:t>200 parameters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</a:rPr>
                        <a:t>Intermediate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</a:rPr>
                        <a:t>117 parameters -/-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</a:rPr>
                        <a:t>Remaining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</a:rPr>
                        <a:t>83 parameters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3983728" y="2636912"/>
            <a:ext cx="5160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à"/>
            </a:pPr>
            <a:r>
              <a:rPr lang="en-US" sz="1600" dirty="0" smtClean="0"/>
              <a:t>Dismissed are mainly large scale and combination NDVI and height</a:t>
            </a:r>
          </a:p>
          <a:p>
            <a:pPr marL="285750" indent="-285750">
              <a:lnSpc>
                <a:spcPct val="150000"/>
              </a:lnSpc>
              <a:buFont typeface="Wingdings"/>
              <a:buChar char="à"/>
            </a:pPr>
            <a:r>
              <a:rPr lang="en-US" sz="1600" dirty="0" smtClean="0"/>
              <a:t>Single trees are more critical then tree lines</a:t>
            </a:r>
          </a:p>
          <a:p>
            <a:pPr marL="285750" indent="-285750">
              <a:lnSpc>
                <a:spcPct val="150000"/>
              </a:lnSpc>
              <a:buFont typeface="Wingdings"/>
              <a:buChar char="à"/>
            </a:pPr>
            <a:r>
              <a:rPr lang="en-US" sz="1600" dirty="0" smtClean="0"/>
              <a:t>Selection of evaluation objects</a:t>
            </a:r>
            <a:endParaRPr lang="en-US" sz="1600" dirty="0"/>
          </a:p>
        </p:txBody>
      </p:sp>
      <p:sp>
        <p:nvSpPr>
          <p:cNvPr id="9" name="Tekstvak 8"/>
          <p:cNvSpPr txBox="1"/>
          <p:nvPr/>
        </p:nvSpPr>
        <p:spPr>
          <a:xfrm>
            <a:off x="4120234" y="5877272"/>
            <a:ext cx="4332158" cy="41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Computation time: 6 - 9 hours</a:t>
            </a:r>
          </a:p>
        </p:txBody>
      </p:sp>
    </p:spTree>
    <p:extLst>
      <p:ext uri="{BB962C8B-B14F-4D97-AF65-F5344CB8AC3E}">
        <p14:creationId xmlns:p14="http://schemas.microsoft.com/office/powerpoint/2010/main" val="25946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66193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RS: Tree Delineation</a:t>
            </a:r>
            <a:endParaRPr lang="en-US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62072801"/>
              </p:ext>
            </p:extLst>
          </p:nvPr>
        </p:nvGraphicFramePr>
        <p:xfrm>
          <a:off x="395536" y="836712"/>
          <a:ext cx="774808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9" y="263707"/>
            <a:ext cx="8885566" cy="64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331640" y="3933056"/>
            <a:ext cx="648072" cy="72008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ep 10"/>
          <p:cNvGrpSpPr/>
          <p:nvPr/>
        </p:nvGrpSpPr>
        <p:grpSpPr>
          <a:xfrm>
            <a:off x="2339752" y="3024538"/>
            <a:ext cx="3168352" cy="3168352"/>
            <a:chOff x="10155039" y="4797152"/>
            <a:chExt cx="3168352" cy="3168352"/>
          </a:xfrm>
        </p:grpSpPr>
        <p:grpSp>
          <p:nvGrpSpPr>
            <p:cNvPr id="9" name="Groep 8"/>
            <p:cNvGrpSpPr/>
            <p:nvPr/>
          </p:nvGrpSpPr>
          <p:grpSpPr>
            <a:xfrm>
              <a:off x="10155039" y="4797152"/>
              <a:ext cx="3168352" cy="3168352"/>
              <a:chOff x="10155039" y="4797152"/>
              <a:chExt cx="3168352" cy="3168352"/>
            </a:xfrm>
          </p:grpSpPr>
          <p:sp>
            <p:nvSpPr>
              <p:cNvPr id="3" name="Rechthoek 2"/>
              <p:cNvSpPr/>
              <p:nvPr/>
            </p:nvSpPr>
            <p:spPr>
              <a:xfrm>
                <a:off x="10155039" y="4797152"/>
                <a:ext cx="3168352" cy="316835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5107" y="5301208"/>
                <a:ext cx="2728216" cy="251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hthoek 6"/>
              <p:cNvSpPr/>
              <p:nvPr/>
            </p:nvSpPr>
            <p:spPr>
              <a:xfrm>
                <a:off x="11163151" y="6093296"/>
                <a:ext cx="792088" cy="1008112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kstvak 9"/>
            <p:cNvSpPr txBox="1"/>
            <p:nvPr/>
          </p:nvSpPr>
          <p:spPr>
            <a:xfrm>
              <a:off x="10885135" y="4864870"/>
              <a:ext cx="170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Tree Register</a:t>
              </a:r>
              <a:endParaRPr lang="en-US" dirty="0"/>
            </a:p>
          </p:txBody>
        </p:sp>
      </p:grpSp>
      <p:sp>
        <p:nvSpPr>
          <p:cNvPr id="5" name="Rechthoek 4"/>
          <p:cNvSpPr/>
          <p:nvPr/>
        </p:nvSpPr>
        <p:spPr>
          <a:xfrm>
            <a:off x="6516216" y="4811476"/>
            <a:ext cx="504056" cy="57606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ep 15"/>
          <p:cNvGrpSpPr/>
          <p:nvPr/>
        </p:nvGrpSpPr>
        <p:grpSpPr>
          <a:xfrm>
            <a:off x="1760053" y="1894708"/>
            <a:ext cx="2376265" cy="2844585"/>
            <a:chOff x="-3636913" y="1232487"/>
            <a:chExt cx="2376265" cy="2844585"/>
          </a:xfrm>
        </p:grpSpPr>
        <p:sp>
          <p:nvSpPr>
            <p:cNvPr id="14" name="Rechthoek 13"/>
            <p:cNvSpPr/>
            <p:nvPr/>
          </p:nvSpPr>
          <p:spPr>
            <a:xfrm>
              <a:off x="-3636913" y="1232487"/>
              <a:ext cx="2376265" cy="2844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-3229577" y="1370857"/>
              <a:ext cx="1651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Tree register</a:t>
              </a:r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83266" y="1841748"/>
              <a:ext cx="1704975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ep 18"/>
          <p:cNvGrpSpPr/>
          <p:nvPr/>
        </p:nvGrpSpPr>
        <p:grpSpPr>
          <a:xfrm>
            <a:off x="4326633" y="1836136"/>
            <a:ext cx="2502836" cy="2988602"/>
            <a:chOff x="-3667947" y="4221088"/>
            <a:chExt cx="2502836" cy="2988602"/>
          </a:xfrm>
        </p:grpSpPr>
        <p:sp>
          <p:nvSpPr>
            <p:cNvPr id="17" name="Rechthoek 16"/>
            <p:cNvSpPr/>
            <p:nvPr/>
          </p:nvSpPr>
          <p:spPr>
            <a:xfrm>
              <a:off x="-3667947" y="4221088"/>
              <a:ext cx="2502836" cy="2988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64217" y="4883601"/>
              <a:ext cx="1666875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kstvak 22"/>
            <p:cNvSpPr txBox="1"/>
            <p:nvPr/>
          </p:nvSpPr>
          <p:spPr>
            <a:xfrm>
              <a:off x="-2988840" y="4396462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OBIA</a:t>
              </a:r>
              <a:endParaRPr lang="en-US" dirty="0"/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2559820" y="2033078"/>
            <a:ext cx="4784488" cy="3816961"/>
            <a:chOff x="2843808" y="1736543"/>
            <a:chExt cx="4784488" cy="3816961"/>
          </a:xfrm>
        </p:grpSpPr>
        <p:sp>
          <p:nvSpPr>
            <p:cNvPr id="6" name="Rechthoek 5"/>
            <p:cNvSpPr/>
            <p:nvPr/>
          </p:nvSpPr>
          <p:spPr>
            <a:xfrm>
              <a:off x="2843808" y="1736543"/>
              <a:ext cx="4784488" cy="381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1856" y="2297619"/>
              <a:ext cx="4186370" cy="3126857"/>
            </a:xfrm>
            <a:prstGeom prst="rect">
              <a:avLst/>
            </a:prstGeom>
          </p:spPr>
        </p:pic>
        <p:sp>
          <p:nvSpPr>
            <p:cNvPr id="13" name="Tekstvak 12"/>
            <p:cNvSpPr txBox="1"/>
            <p:nvPr/>
          </p:nvSpPr>
          <p:spPr>
            <a:xfrm>
              <a:off x="3995936" y="1904370"/>
              <a:ext cx="3020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Tree line and understory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47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66193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RS: Tree Delineation</a:t>
            </a:r>
            <a:endParaRPr lang="en-US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07444786"/>
              </p:ext>
            </p:extLst>
          </p:nvPr>
        </p:nvGraphicFramePr>
        <p:xfrm>
          <a:off x="395536" y="836712"/>
          <a:ext cx="774808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Afbeelding 17"/>
          <p:cNvPicPr/>
          <p:nvPr/>
        </p:nvPicPr>
        <p:blipFill>
          <a:blip r:embed="rId8"/>
          <a:stretch>
            <a:fillRect/>
          </a:stretch>
        </p:blipFill>
        <p:spPr>
          <a:xfrm>
            <a:off x="179512" y="2061438"/>
            <a:ext cx="2075815" cy="3239770"/>
          </a:xfrm>
          <a:prstGeom prst="rect">
            <a:avLst/>
          </a:prstGeom>
        </p:spPr>
      </p:pic>
      <p:pic>
        <p:nvPicPr>
          <p:cNvPr id="19" name="Afbeelding 18"/>
          <p:cNvPicPr/>
          <p:nvPr/>
        </p:nvPicPr>
        <p:blipFill>
          <a:blip r:embed="rId9"/>
          <a:stretch>
            <a:fillRect/>
          </a:stretch>
        </p:blipFill>
        <p:spPr>
          <a:xfrm>
            <a:off x="2469009" y="2061438"/>
            <a:ext cx="1958975" cy="3239770"/>
          </a:xfrm>
          <a:prstGeom prst="rect">
            <a:avLst/>
          </a:prstGeom>
        </p:spPr>
      </p:pic>
      <p:pic>
        <p:nvPicPr>
          <p:cNvPr id="21" name="Afbeelding 20"/>
          <p:cNvPicPr/>
          <p:nvPr/>
        </p:nvPicPr>
        <p:blipFill>
          <a:blip r:embed="rId10"/>
          <a:stretch>
            <a:fillRect/>
          </a:stretch>
        </p:blipFill>
        <p:spPr>
          <a:xfrm>
            <a:off x="6899215" y="2061438"/>
            <a:ext cx="1993265" cy="323977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526428" y="1569008"/>
            <a:ext cx="138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True </a:t>
            </a:r>
            <a:r>
              <a:rPr lang="nl-NL" dirty="0" err="1" smtClean="0"/>
              <a:t>ortho</a:t>
            </a:r>
            <a:endParaRPr lang="en-US" dirty="0"/>
          </a:p>
        </p:txBody>
      </p:sp>
      <p:sp>
        <p:nvSpPr>
          <p:cNvPr id="23" name="Tekstvak 22"/>
          <p:cNvSpPr txBox="1"/>
          <p:nvPr/>
        </p:nvSpPr>
        <p:spPr>
          <a:xfrm>
            <a:off x="2747720" y="158107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CIR</a:t>
            </a:r>
            <a:endParaRPr lang="en-US" dirty="0"/>
          </a:p>
        </p:txBody>
      </p:sp>
      <p:sp>
        <p:nvSpPr>
          <p:cNvPr id="24" name="Tekstvak 23"/>
          <p:cNvSpPr txBox="1"/>
          <p:nvPr/>
        </p:nvSpPr>
        <p:spPr>
          <a:xfrm>
            <a:off x="4849482" y="1581071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height</a:t>
            </a:r>
            <a:endParaRPr lang="en-US" dirty="0"/>
          </a:p>
        </p:txBody>
      </p:sp>
      <p:sp>
        <p:nvSpPr>
          <p:cNvPr id="25" name="Tekstvak 24"/>
          <p:cNvSpPr txBox="1"/>
          <p:nvPr/>
        </p:nvSpPr>
        <p:spPr>
          <a:xfrm>
            <a:off x="7539018" y="1581071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OBIA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72" y="2061438"/>
            <a:ext cx="2040255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5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66193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RS: Tree Delineation</a:t>
            </a:r>
            <a:endParaRPr lang="en-US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49560892"/>
              </p:ext>
            </p:extLst>
          </p:nvPr>
        </p:nvGraphicFramePr>
        <p:xfrm>
          <a:off x="395536" y="836712"/>
          <a:ext cx="774808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fbeelding 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3" y="1412776"/>
            <a:ext cx="6264696" cy="5030788"/>
          </a:xfrm>
          <a:prstGeom prst="rect">
            <a:avLst/>
          </a:prstGeom>
          <a:noFill/>
        </p:spPr>
      </p:pic>
      <p:pic>
        <p:nvPicPr>
          <p:cNvPr id="6" name="Afbeelding 5"/>
          <p:cNvPicPr/>
          <p:nvPr/>
        </p:nvPicPr>
        <p:blipFill>
          <a:blip r:embed="rId9"/>
          <a:stretch>
            <a:fillRect/>
          </a:stretch>
        </p:blipFill>
        <p:spPr>
          <a:xfrm>
            <a:off x="6748468" y="1412776"/>
            <a:ext cx="2072004" cy="2088232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5436096" y="3928170"/>
            <a:ext cx="360040" cy="436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Rechte verbindingslijn met pijl 6"/>
          <p:cNvCxnSpPr>
            <a:stCxn id="7" idx="6"/>
            <a:endCxn id="6" idx="2"/>
          </p:cNvCxnSpPr>
          <p:nvPr/>
        </p:nvCxnSpPr>
        <p:spPr>
          <a:xfrm flipV="1">
            <a:off x="5796136" y="3501008"/>
            <a:ext cx="1988334" cy="645629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12" y="1412776"/>
            <a:ext cx="6617122" cy="46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6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66193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RS: Tree Delineation</a:t>
            </a:r>
            <a:endParaRPr lang="en-US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73182387"/>
              </p:ext>
            </p:extLst>
          </p:nvPr>
        </p:nvGraphicFramePr>
        <p:xfrm>
          <a:off x="395536" y="836712"/>
          <a:ext cx="774808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696745" cy="301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66193" y="4077072"/>
            <a:ext cx="829129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Object accuracy: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Selection of objects is critical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Difficult to asses: validation objects  </a:t>
            </a:r>
            <a:r>
              <a:rPr lang="en-US" sz="2000" dirty="0" smtClean="0"/>
              <a:t>≠ </a:t>
            </a:r>
            <a:r>
              <a:rPr lang="en-US" dirty="0" smtClean="0"/>
              <a:t>delineated objects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Not always a one-to-one relation</a:t>
            </a:r>
            <a:endParaRPr lang="en-US" dirty="0"/>
          </a:p>
        </p:txBody>
      </p:sp>
      <p:sp>
        <p:nvSpPr>
          <p:cNvPr id="2" name="Tekstvak 1"/>
          <p:cNvSpPr txBox="1"/>
          <p:nvPr/>
        </p:nvSpPr>
        <p:spPr>
          <a:xfrm>
            <a:off x="5076056" y="1556792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Thematic Accuracy</a:t>
            </a:r>
            <a:endParaRPr lang="en-US" b="1" dirty="0"/>
          </a:p>
        </p:txBody>
      </p:sp>
      <p:sp>
        <p:nvSpPr>
          <p:cNvPr id="9" name="Rechthoek 8"/>
          <p:cNvSpPr/>
          <p:nvPr/>
        </p:nvSpPr>
        <p:spPr>
          <a:xfrm>
            <a:off x="366194" y="5877272"/>
            <a:ext cx="7920880" cy="671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2503997" y="5988612"/>
            <a:ext cx="401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Corrected Tree Register best fit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092279" y="2106064"/>
            <a:ext cx="1938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Identified, not existing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092280" y="2548351"/>
            <a:ext cx="1067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Missed tree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06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88955782"/>
              </p:ext>
            </p:extLst>
          </p:nvPr>
        </p:nvGraphicFramePr>
        <p:xfrm>
          <a:off x="323528" y="404664"/>
          <a:ext cx="842493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8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66192" y="260648"/>
            <a:ext cx="852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1. Do existing IMs provide relevant information related to EFAs?</a:t>
            </a:r>
            <a:endParaRPr lang="en-US" sz="1600" b="1" dirty="0"/>
          </a:p>
        </p:txBody>
      </p:sp>
      <p:sp>
        <p:nvSpPr>
          <p:cNvPr id="7" name="Rechthoek 6"/>
          <p:cNvSpPr/>
          <p:nvPr/>
        </p:nvSpPr>
        <p:spPr>
          <a:xfrm>
            <a:off x="5891923" y="2780928"/>
            <a:ext cx="2160240" cy="6752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Fitness for Use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66193" y="836712"/>
            <a:ext cx="8526287" cy="56166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536708" y="5661248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Body of Knowledge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275844" y="5384249"/>
            <a:ext cx="4389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Domain and regulation specialists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GIS experts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66193" y="836712"/>
            <a:ext cx="8442000" cy="446449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kstvak 10"/>
          <p:cNvSpPr txBox="1"/>
          <p:nvPr/>
        </p:nvSpPr>
        <p:spPr>
          <a:xfrm>
            <a:off x="444116" y="873215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Data Specification Cycle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Rechte verbindingslijn met pijl 18"/>
          <p:cNvCxnSpPr>
            <a:stCxn id="6" idx="2"/>
            <a:endCxn id="7" idx="0"/>
          </p:cNvCxnSpPr>
          <p:nvPr/>
        </p:nvCxnSpPr>
        <p:spPr>
          <a:xfrm>
            <a:off x="6971304" y="1916832"/>
            <a:ext cx="739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>
            <a:stCxn id="8" idx="0"/>
            <a:endCxn id="7" idx="2"/>
          </p:cNvCxnSpPr>
          <p:nvPr/>
        </p:nvCxnSpPr>
        <p:spPr>
          <a:xfrm flipH="1" flipV="1">
            <a:off x="6972043" y="3456206"/>
            <a:ext cx="2524" cy="8816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5351124" y="1241554"/>
            <a:ext cx="3240360" cy="6752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Definition of objects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265183" y="4337898"/>
            <a:ext cx="3418768" cy="6752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Existing data sets (IMs)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5" name="Groep 94"/>
          <p:cNvGrpSpPr/>
          <p:nvPr/>
        </p:nvGrpSpPr>
        <p:grpSpPr>
          <a:xfrm>
            <a:off x="4788024" y="1908653"/>
            <a:ext cx="1870078" cy="720000"/>
            <a:chOff x="6325355" y="1764637"/>
            <a:chExt cx="1870078" cy="8722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731" y="1902652"/>
              <a:ext cx="623702" cy="65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355" y="1764637"/>
              <a:ext cx="579565" cy="87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Gekromde verbindingslijn 19"/>
            <p:cNvCxnSpPr>
              <a:stCxn id="1028" idx="2"/>
              <a:endCxn id="1027" idx="2"/>
            </p:cNvCxnSpPr>
            <p:nvPr/>
          </p:nvCxnSpPr>
          <p:spPr>
            <a:xfrm rot="5400000" flipH="1" flipV="1">
              <a:off x="7209346" y="1962677"/>
              <a:ext cx="80027" cy="1268444"/>
            </a:xfrm>
            <a:prstGeom prst="curvedConnector3">
              <a:avLst>
                <a:gd name="adj1" fmla="val -634250"/>
              </a:avLst>
            </a:prstGeom>
            <a:ln w="28575">
              <a:solidFill>
                <a:schemeClr val="tx1"/>
              </a:solidFill>
              <a:prstDash val="sysDot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kromde verbindingslijn 35"/>
            <p:cNvCxnSpPr>
              <a:stCxn id="1027" idx="0"/>
              <a:endCxn id="1028" idx="0"/>
            </p:cNvCxnSpPr>
            <p:nvPr/>
          </p:nvCxnSpPr>
          <p:spPr>
            <a:xfrm rot="16200000" flipV="1">
              <a:off x="7180353" y="1199423"/>
              <a:ext cx="138015" cy="1268444"/>
            </a:xfrm>
            <a:prstGeom prst="curvedConnector3">
              <a:avLst>
                <a:gd name="adj1" fmla="val 434075"/>
              </a:avLst>
            </a:prstGeom>
            <a:ln w="28575">
              <a:solidFill>
                <a:schemeClr val="tx1"/>
              </a:solidFill>
              <a:prstDash val="sysDot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ep 92"/>
          <p:cNvGrpSpPr/>
          <p:nvPr/>
        </p:nvGrpSpPr>
        <p:grpSpPr>
          <a:xfrm>
            <a:off x="4834828" y="3562474"/>
            <a:ext cx="1969420" cy="720000"/>
            <a:chOff x="6333132" y="3630495"/>
            <a:chExt cx="2136461" cy="878625"/>
          </a:xfrm>
        </p:grpSpPr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132" y="3636845"/>
              <a:ext cx="579565" cy="87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545" y="3636845"/>
              <a:ext cx="1214048" cy="6168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81" name="Gekromde verbindingslijn 80"/>
            <p:cNvCxnSpPr>
              <a:stCxn id="45" idx="2"/>
              <a:endCxn id="1030" idx="2"/>
            </p:cNvCxnSpPr>
            <p:nvPr/>
          </p:nvCxnSpPr>
          <p:spPr>
            <a:xfrm rot="5400000" flipH="1" flipV="1">
              <a:off x="7115038" y="3761590"/>
              <a:ext cx="255407" cy="1239654"/>
            </a:xfrm>
            <a:prstGeom prst="curvedConnector3">
              <a:avLst>
                <a:gd name="adj1" fmla="val -139229"/>
              </a:avLst>
            </a:prstGeom>
            <a:ln w="28575">
              <a:solidFill>
                <a:schemeClr val="tx1"/>
              </a:solidFill>
              <a:prstDash val="sysDot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kromde verbindingslijn 88"/>
            <p:cNvCxnSpPr>
              <a:stCxn id="45" idx="0"/>
              <a:endCxn id="1030" idx="0"/>
            </p:cNvCxnSpPr>
            <p:nvPr/>
          </p:nvCxnSpPr>
          <p:spPr>
            <a:xfrm rot="5400000" flipH="1" flipV="1">
              <a:off x="7242742" y="3017018"/>
              <a:ext cx="12700" cy="1239654"/>
            </a:xfrm>
            <a:prstGeom prst="curvedConnector3">
              <a:avLst>
                <a:gd name="adj1" fmla="val 3400000"/>
              </a:avLst>
            </a:prstGeom>
            <a:ln w="28575">
              <a:solidFill>
                <a:schemeClr val="tx1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vak 1"/>
          <p:cNvSpPr txBox="1"/>
          <p:nvPr/>
        </p:nvSpPr>
        <p:spPr>
          <a:xfrm>
            <a:off x="395536" y="1328888"/>
            <a:ext cx="4455772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EU Fuzzy Definition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Fuzziness about exact definition</a:t>
            </a:r>
          </a:p>
          <a:p>
            <a:pPr marL="263525">
              <a:lnSpc>
                <a:spcPct val="150000"/>
              </a:lnSpc>
            </a:pPr>
            <a:r>
              <a:rPr lang="en-US" sz="1400" dirty="0" smtClean="0"/>
              <a:t> (e.g. tree line as polygon, but what border)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What is a tree?</a:t>
            </a:r>
          </a:p>
          <a:p>
            <a:pPr marL="263525">
              <a:lnSpc>
                <a:spcPct val="150000"/>
              </a:lnSpc>
            </a:pPr>
            <a:r>
              <a:rPr lang="en-US" sz="1400" dirty="0" smtClean="0"/>
              <a:t>(e.g. what is it’s height?)</a:t>
            </a:r>
          </a:p>
          <a:p>
            <a:pPr marL="263525">
              <a:lnSpc>
                <a:spcPct val="150000"/>
              </a:lnSpc>
            </a:pPr>
            <a:endParaRPr lang="en-US" sz="1400" dirty="0"/>
          </a:p>
        </p:txBody>
      </p:sp>
      <p:sp>
        <p:nvSpPr>
          <p:cNvPr id="31" name="Tekstvak 30"/>
          <p:cNvSpPr txBox="1"/>
          <p:nvPr/>
        </p:nvSpPr>
        <p:spPr>
          <a:xfrm>
            <a:off x="395536" y="3342679"/>
            <a:ext cx="4374916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IM Fuzzy Definition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Fuzziness about exact definition</a:t>
            </a:r>
          </a:p>
          <a:p>
            <a:pPr marL="263525">
              <a:lnSpc>
                <a:spcPct val="150000"/>
              </a:lnSpc>
            </a:pPr>
            <a:r>
              <a:rPr lang="nl-NL" sz="1400" dirty="0" smtClean="0"/>
              <a:t>(</a:t>
            </a:r>
            <a:r>
              <a:rPr lang="nl-NL" sz="1400" dirty="0" err="1" smtClean="0"/>
              <a:t>e.g</a:t>
            </a:r>
            <a:r>
              <a:rPr lang="nl-NL" sz="1400" dirty="0" smtClean="0"/>
              <a:t>, </a:t>
            </a:r>
            <a:r>
              <a:rPr lang="nl-NL" sz="1400" dirty="0" err="1" smtClean="0"/>
              <a:t>what</a:t>
            </a:r>
            <a:r>
              <a:rPr lang="nl-NL" sz="1400" dirty="0" smtClean="0"/>
              <a:t> is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 err="1" smtClean="0"/>
              <a:t>delineation</a:t>
            </a:r>
            <a:r>
              <a:rPr lang="nl-NL" sz="1400" dirty="0" smtClean="0"/>
              <a:t> of </a:t>
            </a:r>
            <a:r>
              <a:rPr lang="nl-NL" sz="1400" dirty="0" err="1" smtClean="0"/>
              <a:t>an</a:t>
            </a:r>
            <a:r>
              <a:rPr lang="nl-NL" sz="1400" dirty="0" smtClean="0"/>
              <a:t> object?)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NL" sz="1400" dirty="0" smtClean="0"/>
              <a:t>How is </a:t>
            </a:r>
            <a:r>
              <a:rPr lang="nl-NL" sz="1400" dirty="0" err="1" smtClean="0"/>
              <a:t>an</a:t>
            </a:r>
            <a:r>
              <a:rPr lang="nl-NL" sz="1400" dirty="0" smtClean="0"/>
              <a:t> IM </a:t>
            </a:r>
            <a:r>
              <a:rPr lang="nl-NL" sz="1400" dirty="0" err="1" smtClean="0"/>
              <a:t>used</a:t>
            </a:r>
            <a:r>
              <a:rPr lang="nl-NL" sz="1400" dirty="0" smtClean="0"/>
              <a:t>?</a:t>
            </a:r>
            <a:endParaRPr lang="en-US" sz="1400" dirty="0" smtClean="0"/>
          </a:p>
          <a:p>
            <a:pPr marL="263525">
              <a:lnSpc>
                <a:spcPct val="150000"/>
              </a:lnSpc>
            </a:pPr>
            <a:r>
              <a:rPr lang="en-US" sz="1400" dirty="0" smtClean="0"/>
              <a:t> (e.g. user view and underlying use-case)</a:t>
            </a:r>
          </a:p>
          <a:p>
            <a:pPr marL="263525">
              <a:lnSpc>
                <a:spcPct val="150000"/>
              </a:lnSpc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326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  <p:bldP spid="13" grpId="0"/>
      <p:bldP spid="3" grpId="0" animBg="1"/>
      <p:bldP spid="11" grpId="0"/>
      <p:bldP spid="6" grpId="0" animBg="1"/>
      <p:bldP spid="8" grpId="0" animBg="1"/>
      <p:bldP spid="2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7345409"/>
              </p:ext>
            </p:extLst>
          </p:nvPr>
        </p:nvGraphicFramePr>
        <p:xfrm>
          <a:off x="323528" y="404664"/>
          <a:ext cx="842493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346029" y="260648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+mj-lt"/>
              <a:buAutoNum type="arabicPeriod" startAt="2"/>
            </a:pPr>
            <a:r>
              <a:rPr lang="en-US" sz="1600" b="1" dirty="0" smtClean="0"/>
              <a:t>Is it possible to use RS to delineate green landscape elements not     provided in IMs?</a:t>
            </a:r>
            <a:endParaRPr lang="en-US" sz="1600" b="1" dirty="0"/>
          </a:p>
        </p:txBody>
      </p:sp>
      <p:sp>
        <p:nvSpPr>
          <p:cNvPr id="15" name="Rechthoek 14"/>
          <p:cNvSpPr/>
          <p:nvPr/>
        </p:nvSpPr>
        <p:spPr>
          <a:xfrm>
            <a:off x="893246" y="1313562"/>
            <a:ext cx="3240360" cy="6752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Information Model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895553" y="5850066"/>
            <a:ext cx="3240360" cy="6752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Remote Sensing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Rechte verbindingslijn met pijl 19"/>
          <p:cNvCxnSpPr>
            <a:stCxn id="15" idx="2"/>
            <a:endCxn id="2050" idx="0"/>
          </p:cNvCxnSpPr>
          <p:nvPr/>
        </p:nvCxnSpPr>
        <p:spPr>
          <a:xfrm>
            <a:off x="2513426" y="1988840"/>
            <a:ext cx="0" cy="5127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>
            <a:stCxn id="17" idx="0"/>
            <a:endCxn id="25" idx="2"/>
          </p:cNvCxnSpPr>
          <p:nvPr/>
        </p:nvCxnSpPr>
        <p:spPr>
          <a:xfrm flipH="1" flipV="1">
            <a:off x="2513426" y="5517232"/>
            <a:ext cx="2307" cy="3328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70" y="2501552"/>
            <a:ext cx="1475912" cy="179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kstvak 23"/>
          <p:cNvSpPr txBox="1"/>
          <p:nvPr/>
        </p:nvSpPr>
        <p:spPr>
          <a:xfrm>
            <a:off x="4447394" y="722020"/>
            <a:ext cx="374057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Object definition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distinct: line, point, polygon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Exact delineation?</a:t>
            </a:r>
            <a:endParaRPr lang="en-US" dirty="0"/>
          </a:p>
        </p:txBody>
      </p:sp>
      <p:sp>
        <p:nvSpPr>
          <p:cNvPr id="27" name="Tekstvak 26"/>
          <p:cNvSpPr txBox="1"/>
          <p:nvPr/>
        </p:nvSpPr>
        <p:spPr>
          <a:xfrm>
            <a:off x="4518553" y="5879013"/>
            <a:ext cx="235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Object definition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Continuous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60" y="4744566"/>
            <a:ext cx="5619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83" y="4744566"/>
            <a:ext cx="571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1187115" y="4653136"/>
            <a:ext cx="265262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54" y="4744566"/>
            <a:ext cx="638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Rechte verbindingslijn met pijl 27"/>
          <p:cNvCxnSpPr>
            <a:stCxn id="25" idx="0"/>
            <a:endCxn id="2050" idx="2"/>
          </p:cNvCxnSpPr>
          <p:nvPr/>
        </p:nvCxnSpPr>
        <p:spPr>
          <a:xfrm flipV="1">
            <a:off x="2513426" y="4293096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Tekstvak 2068"/>
          <p:cNvSpPr txBox="1"/>
          <p:nvPr/>
        </p:nvSpPr>
        <p:spPr>
          <a:xfrm>
            <a:off x="4611080" y="5003884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sources</a:t>
            </a:r>
            <a:endParaRPr lang="en-US" b="1" dirty="0"/>
          </a:p>
        </p:txBody>
      </p:sp>
      <p:sp>
        <p:nvSpPr>
          <p:cNvPr id="54" name="Rechthoek 53"/>
          <p:cNvSpPr/>
          <p:nvPr/>
        </p:nvSpPr>
        <p:spPr>
          <a:xfrm>
            <a:off x="3956662" y="2245196"/>
            <a:ext cx="5062108" cy="24993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Technical constraints: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OBIA: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Segmentation and evaluation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Classification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Accuracy assessment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Visual inspection necessary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Corrected Tree Register best choice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071" name="Rechte verbindingslijn met pijl 2070"/>
          <p:cNvCxnSpPr>
            <a:endCxn id="54" idx="0"/>
          </p:cNvCxnSpPr>
          <p:nvPr/>
        </p:nvCxnSpPr>
        <p:spPr>
          <a:xfrm>
            <a:off x="6487716" y="1968192"/>
            <a:ext cx="0" cy="27700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Rechte verbindingslijn met pijl 2072"/>
          <p:cNvCxnSpPr>
            <a:endCxn id="54" idx="2"/>
          </p:cNvCxnSpPr>
          <p:nvPr/>
        </p:nvCxnSpPr>
        <p:spPr>
          <a:xfrm flipV="1">
            <a:off x="6482105" y="4744565"/>
            <a:ext cx="5611" cy="3406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9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4" grpId="0"/>
      <p:bldP spid="27" grpId="0"/>
      <p:bldP spid="25" grpId="0" animBg="1"/>
      <p:bldP spid="2069" grpId="0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342755" y="3482933"/>
            <a:ext cx="8385347" cy="2682371"/>
            <a:chOff x="342755" y="3482933"/>
            <a:chExt cx="8385347" cy="268237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5" y="3482933"/>
              <a:ext cx="7706209" cy="884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902" y="3907944"/>
              <a:ext cx="1800200" cy="44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915" y="5448237"/>
              <a:ext cx="898416" cy="59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5" y="4546776"/>
              <a:ext cx="50673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29" y="5274964"/>
              <a:ext cx="4658494" cy="62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668" y="3971772"/>
              <a:ext cx="3982434" cy="575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5" y="4896401"/>
              <a:ext cx="1458228" cy="39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980" y="4546776"/>
              <a:ext cx="1261135" cy="6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265" y="5746204"/>
              <a:ext cx="367665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kstvak 15"/>
          <p:cNvSpPr txBox="1"/>
          <p:nvPr/>
        </p:nvSpPr>
        <p:spPr>
          <a:xfrm>
            <a:off x="344428" y="904652"/>
            <a:ext cx="838367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dirty="0" smtClean="0"/>
              <a:t>Changing EU regulation: CAP (January 1, 2015)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dirty="0" smtClean="0"/>
              <a:t>Special aim for greening:</a:t>
            </a:r>
          </a:p>
          <a:p>
            <a:pPr marL="742950" lvl="1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Permanent grassland, crop diversification, Ecological Focus Area (EFA)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341081" y="33957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Background: Common Agricultural Policy (CAP)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3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39" y="2285127"/>
            <a:ext cx="3403251" cy="22597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04864"/>
            <a:ext cx="3961614" cy="2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12" y="886492"/>
            <a:ext cx="3481419" cy="172983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76661" y="33957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Background: CAP, Ecological Focus Areas</a:t>
            </a:r>
            <a:endParaRPr lang="en-US" b="1" dirty="0">
              <a:latin typeface="+mj-lt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7" y="4745372"/>
            <a:ext cx="3249464" cy="182738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64" y="4085581"/>
            <a:ext cx="3312368" cy="24740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4118318"/>
            <a:ext cx="3316938" cy="2477467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76661" y="754640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Only Landscape Elements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80" y="2901779"/>
            <a:ext cx="3360695" cy="183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28" y="3176278"/>
            <a:ext cx="2702888" cy="359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341081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Background: Information Model</a:t>
            </a:r>
            <a:endParaRPr lang="en-US" b="1" dirty="0"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1" y="2720920"/>
            <a:ext cx="3709981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Rechte verbindingslijn met pijl 24"/>
          <p:cNvCxnSpPr>
            <a:stCxn id="7" idx="2"/>
          </p:cNvCxnSpPr>
          <p:nvPr/>
        </p:nvCxnSpPr>
        <p:spPr>
          <a:xfrm>
            <a:off x="2531001" y="2264140"/>
            <a:ext cx="684076" cy="167997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>
            <a:stCxn id="13" idx="2"/>
          </p:cNvCxnSpPr>
          <p:nvPr/>
        </p:nvCxnSpPr>
        <p:spPr>
          <a:xfrm flipH="1">
            <a:off x="1016518" y="2273441"/>
            <a:ext cx="2752190" cy="21848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>
            <a:stCxn id="11" idx="2"/>
          </p:cNvCxnSpPr>
          <p:nvPr/>
        </p:nvCxnSpPr>
        <p:spPr>
          <a:xfrm flipH="1">
            <a:off x="3397982" y="2273441"/>
            <a:ext cx="1259796" cy="81333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>
            <a:stCxn id="20" idx="2"/>
          </p:cNvCxnSpPr>
          <p:nvPr/>
        </p:nvCxnSpPr>
        <p:spPr>
          <a:xfrm flipH="1">
            <a:off x="752228" y="2267533"/>
            <a:ext cx="216372" cy="210957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>
            <a:stCxn id="24" idx="2"/>
          </p:cNvCxnSpPr>
          <p:nvPr/>
        </p:nvCxnSpPr>
        <p:spPr>
          <a:xfrm flipH="1">
            <a:off x="1692446" y="2268506"/>
            <a:ext cx="3905918" cy="419683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>
            <a:stCxn id="18" idx="2"/>
          </p:cNvCxnSpPr>
          <p:nvPr/>
        </p:nvCxnSpPr>
        <p:spPr>
          <a:xfrm flipH="1">
            <a:off x="694798" y="2268506"/>
            <a:ext cx="5761244" cy="347675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ep 55"/>
          <p:cNvGrpSpPr/>
          <p:nvPr/>
        </p:nvGrpSpPr>
        <p:grpSpPr>
          <a:xfrm>
            <a:off x="4398131" y="5177900"/>
            <a:ext cx="1712969" cy="1583537"/>
            <a:chOff x="4427984" y="5186623"/>
            <a:chExt cx="1712969" cy="1583537"/>
          </a:xfrm>
        </p:grpSpPr>
        <p:sp>
          <p:nvSpPr>
            <p:cNvPr id="39" name="Rechthoek 38"/>
            <p:cNvSpPr/>
            <p:nvPr/>
          </p:nvSpPr>
          <p:spPr>
            <a:xfrm>
              <a:off x="4480865" y="5186623"/>
              <a:ext cx="1631156" cy="15547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Rechte verbindingslijn 39"/>
            <p:cNvCxnSpPr/>
            <p:nvPr/>
          </p:nvCxnSpPr>
          <p:spPr>
            <a:xfrm>
              <a:off x="4480864" y="5807408"/>
              <a:ext cx="16311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kstvak 40"/>
            <p:cNvSpPr txBox="1"/>
            <p:nvPr/>
          </p:nvSpPr>
          <p:spPr>
            <a:xfrm>
              <a:off x="4657068" y="5260514"/>
              <a:ext cx="13356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b="1" dirty="0" smtClean="0"/>
                <a:t>Begroeid</a:t>
              </a:r>
            </a:p>
            <a:p>
              <a:r>
                <a:rPr lang="nl-NL" sz="1400" b="1" dirty="0" smtClean="0"/>
                <a:t>Terreindeel</a:t>
              </a:r>
              <a:endParaRPr lang="en-US" sz="1600" b="1" dirty="0"/>
            </a:p>
          </p:txBody>
        </p:sp>
        <p:sp>
          <p:nvSpPr>
            <p:cNvPr id="42" name="Tekstvak 41"/>
            <p:cNvSpPr txBox="1"/>
            <p:nvPr/>
          </p:nvSpPr>
          <p:spPr>
            <a:xfrm>
              <a:off x="4427984" y="5846830"/>
              <a:ext cx="17129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nl-NL" sz="1200" dirty="0" smtClean="0"/>
                <a:t>FysiekVoorkomen</a:t>
              </a:r>
            </a:p>
            <a:p>
              <a:pPr marL="185738" indent="-185738">
                <a:lnSpc>
                  <a:spcPct val="150000"/>
                </a:lnSpc>
                <a:buFontTx/>
                <a:buChar char="-"/>
              </a:pPr>
              <a:r>
                <a:rPr lang="nl-NL" sz="1200" dirty="0" smtClean="0"/>
                <a:t>Geometrie</a:t>
              </a:r>
            </a:p>
            <a:p>
              <a:pPr marL="185738" indent="-185738">
                <a:lnSpc>
                  <a:spcPct val="150000"/>
                </a:lnSpc>
                <a:buFontTx/>
                <a:buChar char="-"/>
              </a:pPr>
              <a:r>
                <a:rPr lang="nl-NL" sz="1200" dirty="0" smtClean="0"/>
                <a:t>…</a:t>
              </a:r>
              <a:endParaRPr lang="en-US" sz="1200" dirty="0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4811440" y="548927"/>
            <a:ext cx="3891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/>
              <a:t>BGT: Basisregistratie Grootschalige </a:t>
            </a:r>
          </a:p>
          <a:p>
            <a:pPr algn="ctr"/>
            <a:r>
              <a:rPr lang="nl-NL" sz="1600" dirty="0" smtClean="0"/>
              <a:t>Topografie </a:t>
            </a:r>
            <a:endParaRPr lang="en-US" sz="1600" dirty="0"/>
          </a:p>
        </p:txBody>
      </p:sp>
      <p:grpSp>
        <p:nvGrpSpPr>
          <p:cNvPr id="55" name="Groep 54"/>
          <p:cNvGrpSpPr/>
          <p:nvPr/>
        </p:nvGrpSpPr>
        <p:grpSpPr>
          <a:xfrm>
            <a:off x="4455996" y="3266491"/>
            <a:ext cx="1637466" cy="1797030"/>
            <a:chOff x="4537639" y="3433854"/>
            <a:chExt cx="1637466" cy="1797030"/>
          </a:xfrm>
        </p:grpSpPr>
        <p:sp>
          <p:nvSpPr>
            <p:cNvPr id="50" name="Rechthoek 49"/>
            <p:cNvSpPr/>
            <p:nvPr/>
          </p:nvSpPr>
          <p:spPr>
            <a:xfrm>
              <a:off x="4537639" y="3433854"/>
              <a:ext cx="1631156" cy="17768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Rechte verbindingslijn 50"/>
            <p:cNvCxnSpPr/>
            <p:nvPr/>
          </p:nvCxnSpPr>
          <p:spPr>
            <a:xfrm>
              <a:off x="4543948" y="4021973"/>
              <a:ext cx="16311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kstvak 51"/>
            <p:cNvSpPr txBox="1"/>
            <p:nvPr/>
          </p:nvSpPr>
          <p:spPr>
            <a:xfrm>
              <a:off x="4893083" y="3483661"/>
              <a:ext cx="840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err="1" smtClean="0"/>
                <a:t>IMGeo</a:t>
              </a:r>
              <a:endParaRPr lang="nl-NL" sz="1400" b="1" dirty="0" smtClean="0"/>
            </a:p>
            <a:p>
              <a:r>
                <a:rPr lang="nl-NL" sz="1400" b="1" dirty="0" smtClean="0"/>
                <a:t>Object</a:t>
              </a:r>
              <a:endParaRPr lang="en-US" sz="1400" b="1" dirty="0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4546333" y="4030555"/>
              <a:ext cx="127310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nl-NL" sz="1200" dirty="0" smtClean="0"/>
                <a:t>Identificatie</a:t>
              </a: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nl-NL" sz="1200" dirty="0" smtClean="0"/>
                <a:t>Begintijd</a:t>
              </a:r>
            </a:p>
            <a:p>
              <a:pPr marL="185738" indent="-185738">
                <a:lnSpc>
                  <a:spcPct val="150000"/>
                </a:lnSpc>
                <a:buFontTx/>
                <a:buChar char="-"/>
              </a:pPr>
              <a:r>
                <a:rPr lang="nl-NL" sz="1200" dirty="0" smtClean="0"/>
                <a:t>Eindtijd</a:t>
              </a:r>
            </a:p>
            <a:p>
              <a:pPr marL="185738" indent="-185738">
                <a:lnSpc>
                  <a:spcPct val="150000"/>
                </a:lnSpc>
                <a:buFontTx/>
                <a:buChar char="-"/>
              </a:pPr>
              <a:r>
                <a:rPr lang="nl-NL" sz="1200" dirty="0" smtClean="0"/>
                <a:t>…</a:t>
              </a:r>
              <a:endParaRPr lang="en-US" sz="1200" dirty="0"/>
            </a:p>
          </p:txBody>
        </p:sp>
      </p:grpSp>
      <p:grpSp>
        <p:nvGrpSpPr>
          <p:cNvPr id="68" name="Groep 67"/>
          <p:cNvGrpSpPr/>
          <p:nvPr/>
        </p:nvGrpSpPr>
        <p:grpSpPr>
          <a:xfrm>
            <a:off x="251520" y="551880"/>
            <a:ext cx="6676797" cy="2553016"/>
            <a:chOff x="251520" y="551880"/>
            <a:chExt cx="6676797" cy="2553016"/>
          </a:xfrm>
        </p:grpSpPr>
        <p:sp>
          <p:nvSpPr>
            <p:cNvPr id="30" name="Rechthoek 29"/>
            <p:cNvSpPr/>
            <p:nvPr/>
          </p:nvSpPr>
          <p:spPr>
            <a:xfrm>
              <a:off x="3227913" y="557973"/>
              <a:ext cx="1086444" cy="5708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hthoek 2"/>
            <p:cNvSpPr/>
            <p:nvPr/>
          </p:nvSpPr>
          <p:spPr>
            <a:xfrm>
              <a:off x="6093462" y="2492896"/>
              <a:ext cx="725159" cy="61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ep 5"/>
            <p:cNvGrpSpPr/>
            <p:nvPr/>
          </p:nvGrpSpPr>
          <p:grpSpPr>
            <a:xfrm>
              <a:off x="1846925" y="1652140"/>
              <a:ext cx="1368152" cy="612000"/>
              <a:chOff x="2915816" y="5157192"/>
              <a:chExt cx="1368152" cy="792088"/>
            </a:xfrm>
          </p:grpSpPr>
          <p:sp>
            <p:nvSpPr>
              <p:cNvPr id="7" name="Rechthoek 6"/>
              <p:cNvSpPr/>
              <p:nvPr/>
            </p:nvSpPr>
            <p:spPr>
              <a:xfrm>
                <a:off x="2915816" y="5157192"/>
                <a:ext cx="1368152" cy="792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kstvak 7"/>
              <p:cNvSpPr txBox="1"/>
              <p:nvPr/>
            </p:nvSpPr>
            <p:spPr>
              <a:xfrm>
                <a:off x="2915816" y="5190448"/>
                <a:ext cx="1368152" cy="584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600" dirty="0" smtClean="0"/>
                  <a:t>Begroeid Terreindeel</a:t>
                </a:r>
                <a:endParaRPr lang="en-US" sz="1600" dirty="0"/>
              </a:p>
            </p:txBody>
          </p:sp>
        </p:grpSp>
        <p:grpSp>
          <p:nvGrpSpPr>
            <p:cNvPr id="9" name="Groep 8"/>
            <p:cNvGrpSpPr/>
            <p:nvPr/>
          </p:nvGrpSpPr>
          <p:grpSpPr>
            <a:xfrm>
              <a:off x="4295197" y="1661441"/>
              <a:ext cx="725160" cy="612000"/>
              <a:chOff x="4425442" y="5663998"/>
              <a:chExt cx="725160" cy="782422"/>
            </a:xfrm>
          </p:grpSpPr>
          <p:sp>
            <p:nvSpPr>
              <p:cNvPr id="10" name="Tekstvak 9"/>
              <p:cNvSpPr txBox="1"/>
              <p:nvPr/>
            </p:nvSpPr>
            <p:spPr>
              <a:xfrm>
                <a:off x="4425442" y="5709543"/>
                <a:ext cx="725159" cy="5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600" dirty="0" smtClean="0"/>
                  <a:t>Weg deel</a:t>
                </a:r>
                <a:endParaRPr lang="en-US" sz="1600" dirty="0"/>
              </a:p>
            </p:txBody>
          </p:sp>
          <p:sp>
            <p:nvSpPr>
              <p:cNvPr id="11" name="Rechthoek 10"/>
              <p:cNvSpPr/>
              <p:nvPr/>
            </p:nvSpPr>
            <p:spPr>
              <a:xfrm>
                <a:off x="4425443" y="5663998"/>
                <a:ext cx="725159" cy="7824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ep 11"/>
            <p:cNvGrpSpPr/>
            <p:nvPr/>
          </p:nvGrpSpPr>
          <p:grpSpPr>
            <a:xfrm>
              <a:off x="3325870" y="1661441"/>
              <a:ext cx="938785" cy="612000"/>
              <a:chOff x="3331995" y="5656304"/>
              <a:chExt cx="938785" cy="782422"/>
            </a:xfrm>
          </p:grpSpPr>
          <p:sp>
            <p:nvSpPr>
              <p:cNvPr id="13" name="Rechthoek 12"/>
              <p:cNvSpPr/>
              <p:nvPr/>
            </p:nvSpPr>
            <p:spPr>
              <a:xfrm>
                <a:off x="3412253" y="5656304"/>
                <a:ext cx="725159" cy="7824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kstvak 13"/>
              <p:cNvSpPr txBox="1"/>
              <p:nvPr/>
            </p:nvSpPr>
            <p:spPr>
              <a:xfrm>
                <a:off x="3331995" y="5694409"/>
                <a:ext cx="938785" cy="5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600" dirty="0" smtClean="0"/>
                  <a:t>Water deel</a:t>
                </a:r>
                <a:endParaRPr lang="en-US" sz="1600" dirty="0"/>
              </a:p>
            </p:txBody>
          </p:sp>
        </p:grpSp>
        <p:grpSp>
          <p:nvGrpSpPr>
            <p:cNvPr id="16" name="Groep 15"/>
            <p:cNvGrpSpPr/>
            <p:nvPr/>
          </p:nvGrpSpPr>
          <p:grpSpPr>
            <a:xfrm>
              <a:off x="6021453" y="1656506"/>
              <a:ext cx="869176" cy="612000"/>
              <a:chOff x="6079088" y="5665427"/>
              <a:chExt cx="869176" cy="782422"/>
            </a:xfrm>
          </p:grpSpPr>
          <p:sp>
            <p:nvSpPr>
              <p:cNvPr id="17" name="Tekstvak 16"/>
              <p:cNvSpPr txBox="1"/>
              <p:nvPr/>
            </p:nvSpPr>
            <p:spPr>
              <a:xfrm>
                <a:off x="6079088" y="5831463"/>
                <a:ext cx="869176" cy="334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600" dirty="0" smtClean="0"/>
                  <a:t>Pand</a:t>
                </a:r>
                <a:endParaRPr lang="en-US" dirty="0"/>
              </a:p>
            </p:txBody>
          </p:sp>
          <p:sp>
            <p:nvSpPr>
              <p:cNvPr id="18" name="Rechthoek 17"/>
              <p:cNvSpPr/>
              <p:nvPr/>
            </p:nvSpPr>
            <p:spPr>
              <a:xfrm>
                <a:off x="6151097" y="5665427"/>
                <a:ext cx="725159" cy="7824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ep 18"/>
            <p:cNvGrpSpPr/>
            <p:nvPr/>
          </p:nvGrpSpPr>
          <p:grpSpPr>
            <a:xfrm>
              <a:off x="251520" y="1655533"/>
              <a:ext cx="1401156" cy="612000"/>
              <a:chOff x="-1452246" y="6106453"/>
              <a:chExt cx="1401156" cy="792088"/>
            </a:xfrm>
          </p:grpSpPr>
          <p:sp>
            <p:nvSpPr>
              <p:cNvPr id="20" name="Rechthoek 19"/>
              <p:cNvSpPr/>
              <p:nvPr/>
            </p:nvSpPr>
            <p:spPr>
              <a:xfrm>
                <a:off x="-1419242" y="6106453"/>
                <a:ext cx="1368152" cy="792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kstvak 20"/>
              <p:cNvSpPr txBox="1"/>
              <p:nvPr/>
            </p:nvSpPr>
            <p:spPr>
              <a:xfrm>
                <a:off x="-1452246" y="6178159"/>
                <a:ext cx="1368152" cy="584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600" dirty="0" smtClean="0"/>
                  <a:t>Onbegroeid Terreindeel</a:t>
                </a:r>
                <a:endParaRPr lang="en-US" sz="1600" dirty="0"/>
              </a:p>
            </p:txBody>
          </p:sp>
        </p:grpSp>
        <p:grpSp>
          <p:nvGrpSpPr>
            <p:cNvPr id="22" name="Groep 21"/>
            <p:cNvGrpSpPr/>
            <p:nvPr/>
          </p:nvGrpSpPr>
          <p:grpSpPr>
            <a:xfrm>
              <a:off x="5131279" y="1656506"/>
              <a:ext cx="934169" cy="612000"/>
              <a:chOff x="5198497" y="5654258"/>
              <a:chExt cx="934169" cy="782422"/>
            </a:xfrm>
          </p:grpSpPr>
          <p:sp>
            <p:nvSpPr>
              <p:cNvPr id="23" name="Tekstvak 22"/>
              <p:cNvSpPr txBox="1"/>
              <p:nvPr/>
            </p:nvSpPr>
            <p:spPr>
              <a:xfrm>
                <a:off x="5198497" y="5680978"/>
                <a:ext cx="934169" cy="5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600" dirty="0" smtClean="0"/>
                  <a:t>Tunnel deel</a:t>
                </a:r>
                <a:endParaRPr lang="en-US" sz="1600" dirty="0"/>
              </a:p>
            </p:txBody>
          </p:sp>
          <p:sp>
            <p:nvSpPr>
              <p:cNvPr id="24" name="Rechthoek 23"/>
              <p:cNvSpPr/>
              <p:nvPr/>
            </p:nvSpPr>
            <p:spPr>
              <a:xfrm>
                <a:off x="5303002" y="5654258"/>
                <a:ext cx="725159" cy="7824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Rechte verbindingslijn met pijl 53"/>
            <p:cNvCxnSpPr>
              <a:stCxn id="20" idx="0"/>
              <a:endCxn id="30" idx="2"/>
            </p:cNvCxnSpPr>
            <p:nvPr/>
          </p:nvCxnSpPr>
          <p:spPr>
            <a:xfrm rot="5400000" flipH="1" flipV="1">
              <a:off x="2106490" y="-9111"/>
              <a:ext cx="526754" cy="280253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met pijl 57"/>
            <p:cNvCxnSpPr/>
            <p:nvPr/>
          </p:nvCxnSpPr>
          <p:spPr>
            <a:xfrm rot="5400000" flipH="1" flipV="1">
              <a:off x="2892111" y="777727"/>
              <a:ext cx="515484" cy="123770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met pijl 32"/>
            <p:cNvCxnSpPr/>
            <p:nvPr/>
          </p:nvCxnSpPr>
          <p:spPr>
            <a:xfrm flipH="1" flipV="1">
              <a:off x="3768708" y="1133702"/>
              <a:ext cx="2" cy="52478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met pijl 61"/>
            <p:cNvCxnSpPr/>
            <p:nvPr/>
          </p:nvCxnSpPr>
          <p:spPr>
            <a:xfrm rot="16200000" flipV="1">
              <a:off x="3952948" y="954025"/>
              <a:ext cx="524785" cy="88907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met pijl 63"/>
            <p:cNvCxnSpPr/>
            <p:nvPr/>
          </p:nvCxnSpPr>
          <p:spPr>
            <a:xfrm rot="16200000" flipV="1">
              <a:off x="4426039" y="483733"/>
              <a:ext cx="519850" cy="182965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met pijl 65"/>
            <p:cNvCxnSpPr/>
            <p:nvPr/>
          </p:nvCxnSpPr>
          <p:spPr>
            <a:xfrm rot="16200000" flipV="1">
              <a:off x="4852451" y="52913"/>
              <a:ext cx="519850" cy="268733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vak 42"/>
            <p:cNvSpPr txBox="1"/>
            <p:nvPr/>
          </p:nvSpPr>
          <p:spPr>
            <a:xfrm>
              <a:off x="6059141" y="2629619"/>
              <a:ext cx="869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dirty="0" smtClean="0"/>
                <a:t>Vlak</a:t>
              </a:r>
              <a:endParaRPr lang="en-US" dirty="0"/>
            </a:p>
          </p:txBody>
        </p:sp>
        <p:cxnSp>
          <p:nvCxnSpPr>
            <p:cNvPr id="44" name="Rechte verbindingslijn met pijl 43"/>
            <p:cNvCxnSpPr>
              <a:stCxn id="3" idx="0"/>
              <a:endCxn id="18" idx="2"/>
            </p:cNvCxnSpPr>
            <p:nvPr/>
          </p:nvCxnSpPr>
          <p:spPr>
            <a:xfrm flipV="1">
              <a:off x="6456042" y="2268506"/>
              <a:ext cx="0" cy="2243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hthoek 56"/>
            <p:cNvSpPr/>
            <p:nvPr/>
          </p:nvSpPr>
          <p:spPr>
            <a:xfrm>
              <a:off x="4295196" y="2474780"/>
              <a:ext cx="725159" cy="61200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Rechte verbindingslijn met pijl 46"/>
            <p:cNvCxnSpPr>
              <a:stCxn id="57" idx="0"/>
              <a:endCxn id="11" idx="2"/>
            </p:cNvCxnSpPr>
            <p:nvPr/>
          </p:nvCxnSpPr>
          <p:spPr>
            <a:xfrm flipV="1">
              <a:off x="4657776" y="2273441"/>
              <a:ext cx="2" cy="2013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kstvak 57"/>
            <p:cNvSpPr txBox="1"/>
            <p:nvPr/>
          </p:nvSpPr>
          <p:spPr>
            <a:xfrm>
              <a:off x="4243200" y="2629619"/>
              <a:ext cx="869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dirty="0" err="1" smtClean="0"/>
                <a:t>IMGeo</a:t>
              </a:r>
              <a:endParaRPr lang="en-US" dirty="0"/>
            </a:p>
          </p:txBody>
        </p:sp>
        <p:sp>
          <p:nvSpPr>
            <p:cNvPr id="66" name="Tekstvak 65"/>
            <p:cNvSpPr txBox="1"/>
            <p:nvPr/>
          </p:nvSpPr>
          <p:spPr>
            <a:xfrm>
              <a:off x="3367901" y="551880"/>
              <a:ext cx="8547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 err="1" smtClean="0"/>
                <a:t>IMGeo</a:t>
              </a:r>
              <a:endParaRPr lang="nl-NL" sz="1600" dirty="0" smtClean="0"/>
            </a:p>
            <a:p>
              <a:r>
                <a:rPr lang="nl-NL" sz="1600" dirty="0" smtClean="0"/>
                <a:t>Object</a:t>
              </a:r>
              <a:endParaRPr lang="en-US" sz="1600" dirty="0"/>
            </a:p>
          </p:txBody>
        </p:sp>
      </p:grpSp>
      <p:sp>
        <p:nvSpPr>
          <p:cNvPr id="38" name="Tekstvak 37"/>
          <p:cNvSpPr txBox="1"/>
          <p:nvPr/>
        </p:nvSpPr>
        <p:spPr>
          <a:xfrm>
            <a:off x="7447109" y="1322837"/>
            <a:ext cx="15183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IMWa</a:t>
            </a:r>
            <a:endParaRPr lang="nl-NL" dirty="0" smtClean="0"/>
          </a:p>
          <a:p>
            <a:r>
              <a:rPr lang="nl-NL" dirty="0" err="1" smtClean="0"/>
              <a:t>IMNa</a:t>
            </a:r>
            <a:endParaRPr lang="nl-NL" dirty="0" smtClean="0"/>
          </a:p>
          <a:p>
            <a:r>
              <a:rPr lang="nl-NL" dirty="0" smtClean="0"/>
              <a:t>IMLB</a:t>
            </a:r>
          </a:p>
          <a:p>
            <a:r>
              <a:rPr lang="nl-NL" dirty="0" smtClean="0"/>
              <a:t>BGT/</a:t>
            </a:r>
            <a:r>
              <a:rPr lang="nl-NL" dirty="0" err="1" smtClean="0"/>
              <a:t>IMGeo</a:t>
            </a:r>
            <a:endParaRPr lang="nl-NL" dirty="0" smtClean="0"/>
          </a:p>
          <a:p>
            <a:r>
              <a:rPr lang="nl-NL" dirty="0" smtClean="0"/>
              <a:t>BRT/TOP10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41081" y="34072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Background: Remote Sensing; Pixel versus Object based</a:t>
            </a:r>
            <a:endParaRPr lang="en-US" b="1" dirty="0">
              <a:latin typeface="+mj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51520" y="6021288"/>
            <a:ext cx="8932958" cy="455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>
              <a:lnSpc>
                <a:spcPct val="150000"/>
              </a:lnSpc>
              <a:buFontTx/>
              <a:buChar char="-"/>
            </a:pPr>
            <a:r>
              <a:rPr lang="en-US" dirty="0" smtClean="0"/>
              <a:t>Very High resolution </a:t>
            </a:r>
            <a:r>
              <a:rPr lang="en-US" dirty="0" smtClean="0">
                <a:sym typeface="Wingdings" panose="05000000000000000000" pitchFamily="2" charset="2"/>
              </a:rPr>
              <a:t> increased variability making classification difficult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10119"/>
            <a:ext cx="2405928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2483768" y="1910119"/>
            <a:ext cx="461711" cy="4621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/>
          <p:cNvSpPr txBox="1"/>
          <p:nvPr/>
        </p:nvSpPr>
        <p:spPr>
          <a:xfrm>
            <a:off x="3341639" y="2018132"/>
            <a:ext cx="1162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R:71</a:t>
            </a:r>
          </a:p>
          <a:p>
            <a:r>
              <a:rPr lang="nl-NL" dirty="0" smtClean="0"/>
              <a:t>G:75</a:t>
            </a:r>
          </a:p>
          <a:p>
            <a:r>
              <a:rPr lang="nl-NL" dirty="0" smtClean="0"/>
              <a:t>B:59</a:t>
            </a:r>
          </a:p>
          <a:p>
            <a:r>
              <a:rPr lang="nl-NL" dirty="0" smtClean="0"/>
              <a:t>NIR:158</a:t>
            </a:r>
            <a:endParaRPr lang="en-US" dirty="0"/>
          </a:p>
        </p:txBody>
      </p:sp>
      <p:cxnSp>
        <p:nvCxnSpPr>
          <p:cNvPr id="11" name="Rechte verbindingslijn met pijl 10"/>
          <p:cNvCxnSpPr>
            <a:stCxn id="3" idx="3"/>
            <a:endCxn id="9" idx="1"/>
          </p:cNvCxnSpPr>
          <p:nvPr/>
        </p:nvCxnSpPr>
        <p:spPr>
          <a:xfrm>
            <a:off x="2945479" y="2141170"/>
            <a:ext cx="396160" cy="4771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/>
          <p:cNvSpPr/>
          <p:nvPr/>
        </p:nvSpPr>
        <p:spPr>
          <a:xfrm>
            <a:off x="341081" y="904945"/>
            <a:ext cx="450847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>
              <a:lnSpc>
                <a:spcPct val="150000"/>
              </a:lnSpc>
              <a:buFontTx/>
              <a:buChar char="-"/>
            </a:pPr>
            <a:r>
              <a:rPr lang="en-US" dirty="0" smtClean="0"/>
              <a:t>Explore pixels or look for patterns?</a:t>
            </a:r>
            <a:endParaRPr 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59" y="2091950"/>
            <a:ext cx="4257696" cy="31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Rechte verbindingslijn met pijl 20"/>
          <p:cNvCxnSpPr>
            <a:endCxn id="9" idx="3"/>
          </p:cNvCxnSpPr>
          <p:nvPr/>
        </p:nvCxnSpPr>
        <p:spPr>
          <a:xfrm flipH="1" flipV="1">
            <a:off x="4504137" y="2618297"/>
            <a:ext cx="1364007" cy="1812102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8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39990" y="34072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Background: OBIA, Multiresolution Segmentation</a:t>
            </a:r>
            <a:endParaRPr lang="en-US" b="1" dirty="0">
              <a:latin typeface="+mj-lt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35496" y="908920"/>
            <a:ext cx="2472296" cy="1800000"/>
            <a:chOff x="35496" y="908920"/>
            <a:chExt cx="2472296" cy="18000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908920"/>
              <a:ext cx="2472296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kstvak 15"/>
            <p:cNvSpPr txBox="1"/>
            <p:nvPr/>
          </p:nvSpPr>
          <p:spPr>
            <a:xfrm>
              <a:off x="737338" y="2261050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/>
                <a:t>100</a:t>
              </a:r>
              <a:endParaRPr lang="en-US" sz="1600" b="1" dirty="0"/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35496" y="2803812"/>
            <a:ext cx="2517326" cy="1800000"/>
            <a:chOff x="35496" y="2803812"/>
            <a:chExt cx="2517326" cy="180000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2803812"/>
              <a:ext cx="2517326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kstvak 18"/>
            <p:cNvSpPr txBox="1"/>
            <p:nvPr/>
          </p:nvSpPr>
          <p:spPr>
            <a:xfrm>
              <a:off x="836542" y="4208433"/>
              <a:ext cx="4411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/>
                <a:t>50</a:t>
              </a:r>
              <a:endParaRPr lang="en-US" sz="1400" b="1" dirty="0"/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80526" y="4801174"/>
            <a:ext cx="2491725" cy="1803632"/>
            <a:chOff x="80526" y="4801174"/>
            <a:chExt cx="2491725" cy="1803632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6" y="4801174"/>
              <a:ext cx="2491725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kstvak 20"/>
            <p:cNvSpPr txBox="1"/>
            <p:nvPr/>
          </p:nvSpPr>
          <p:spPr>
            <a:xfrm>
              <a:off x="1375652" y="6297029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/>
                <a:t>5</a:t>
              </a:r>
              <a:endParaRPr lang="en-US" sz="1400" b="1" dirty="0"/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2413959" y="906002"/>
            <a:ext cx="2527825" cy="1800000"/>
            <a:chOff x="2413959" y="906002"/>
            <a:chExt cx="2527825" cy="18000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959" y="906002"/>
              <a:ext cx="2527825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kstvak 22"/>
            <p:cNvSpPr txBox="1"/>
            <p:nvPr/>
          </p:nvSpPr>
          <p:spPr>
            <a:xfrm>
              <a:off x="3179610" y="2394640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/>
                <a:t>sc50s1c1</a:t>
              </a:r>
              <a:endParaRPr lang="en-US" sz="1400" b="1" dirty="0"/>
            </a:p>
          </p:txBody>
        </p:sp>
      </p:grpSp>
      <p:grpSp>
        <p:nvGrpSpPr>
          <p:cNvPr id="7" name="Groep 6"/>
          <p:cNvGrpSpPr/>
          <p:nvPr/>
        </p:nvGrpSpPr>
        <p:grpSpPr>
          <a:xfrm>
            <a:off x="2786986" y="2803812"/>
            <a:ext cx="2509575" cy="1800000"/>
            <a:chOff x="2786986" y="2803812"/>
            <a:chExt cx="2509575" cy="1800000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986" y="2803812"/>
              <a:ext cx="2509575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kstvak 24"/>
            <p:cNvSpPr txBox="1"/>
            <p:nvPr/>
          </p:nvSpPr>
          <p:spPr>
            <a:xfrm>
              <a:off x="3419872" y="4273351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/>
                <a:t>sc50s1c9</a:t>
              </a:r>
              <a:endParaRPr lang="en-US" sz="1400" b="1" dirty="0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2759919" y="4801174"/>
            <a:ext cx="2480026" cy="1800000"/>
            <a:chOff x="2759919" y="4801174"/>
            <a:chExt cx="2480026" cy="1800000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919" y="4801174"/>
              <a:ext cx="2480026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kstvak 26"/>
            <p:cNvSpPr txBox="1"/>
            <p:nvPr/>
          </p:nvSpPr>
          <p:spPr>
            <a:xfrm>
              <a:off x="3439199" y="6293397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/>
                <a:t>sc50s9c1</a:t>
              </a:r>
              <a:endParaRPr lang="en-US" sz="1400" b="1" dirty="0"/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4913225" y="803050"/>
            <a:ext cx="3979720" cy="2880000"/>
            <a:chOff x="4913225" y="803050"/>
            <a:chExt cx="3979720" cy="2880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225" y="803050"/>
              <a:ext cx="3979720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kstvak 31"/>
            <p:cNvSpPr txBox="1"/>
            <p:nvPr/>
          </p:nvSpPr>
          <p:spPr>
            <a:xfrm>
              <a:off x="7628109" y="803050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/>
                <a:t>sc50s9c1</a:t>
              </a:r>
              <a:endParaRPr lang="en-US" sz="1400" b="1" dirty="0"/>
            </a:p>
          </p:txBody>
        </p:sp>
      </p:grpSp>
      <p:sp>
        <p:nvSpPr>
          <p:cNvPr id="33" name="Tekstvak 32"/>
          <p:cNvSpPr txBox="1"/>
          <p:nvPr/>
        </p:nvSpPr>
        <p:spPr>
          <a:xfrm>
            <a:off x="678372" y="803050"/>
            <a:ext cx="1186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Scale (sc)</a:t>
            </a:r>
            <a:endParaRPr lang="en-US" sz="16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97" y="3550318"/>
            <a:ext cx="30003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ep 9"/>
          <p:cNvGrpSpPr/>
          <p:nvPr/>
        </p:nvGrpSpPr>
        <p:grpSpPr>
          <a:xfrm>
            <a:off x="4644008" y="3319067"/>
            <a:ext cx="4448034" cy="3494309"/>
            <a:chOff x="9253477" y="2769055"/>
            <a:chExt cx="4448034" cy="3494309"/>
          </a:xfrm>
        </p:grpSpPr>
        <p:sp>
          <p:nvSpPr>
            <p:cNvPr id="9" name="Rechthoek 8"/>
            <p:cNvSpPr/>
            <p:nvPr/>
          </p:nvSpPr>
          <p:spPr>
            <a:xfrm>
              <a:off x="9253477" y="2769055"/>
              <a:ext cx="4448034" cy="3494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610" y="3076209"/>
              <a:ext cx="4087885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kstvak 27"/>
          <p:cNvSpPr txBox="1"/>
          <p:nvPr/>
        </p:nvSpPr>
        <p:spPr>
          <a:xfrm>
            <a:off x="2012303" y="806890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Shape (s)</a:t>
            </a:r>
            <a:endParaRPr lang="en-US" sz="1600" b="1" dirty="0"/>
          </a:p>
        </p:txBody>
      </p:sp>
      <p:sp>
        <p:nvSpPr>
          <p:cNvPr id="29" name="Tekstvak 28"/>
          <p:cNvSpPr txBox="1"/>
          <p:nvPr/>
        </p:nvSpPr>
        <p:spPr>
          <a:xfrm>
            <a:off x="3515507" y="806890"/>
            <a:ext cx="18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Compactness (c)</a:t>
            </a:r>
            <a:endParaRPr lang="en-US" sz="1600" b="1" dirty="0"/>
          </a:p>
        </p:txBody>
      </p:sp>
      <p:sp>
        <p:nvSpPr>
          <p:cNvPr id="31" name="Tekstvak 30"/>
          <p:cNvSpPr txBox="1"/>
          <p:nvPr/>
        </p:nvSpPr>
        <p:spPr>
          <a:xfrm>
            <a:off x="5572961" y="80304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Color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524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13277" y="355469"/>
            <a:ext cx="836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Background: Object </a:t>
            </a:r>
            <a:r>
              <a:rPr lang="en-US" b="1" dirty="0"/>
              <a:t>Based Image </a:t>
            </a:r>
            <a:r>
              <a:rPr lang="en-US" b="1" dirty="0" smtClean="0"/>
              <a:t>Analysis and Boomregister.nl</a:t>
            </a:r>
            <a:endParaRPr lang="en-US" b="1" dirty="0"/>
          </a:p>
        </p:txBody>
      </p:sp>
      <p:grpSp>
        <p:nvGrpSpPr>
          <p:cNvPr id="6" name="Groep 5"/>
          <p:cNvGrpSpPr/>
          <p:nvPr/>
        </p:nvGrpSpPr>
        <p:grpSpPr>
          <a:xfrm>
            <a:off x="467544" y="2420888"/>
            <a:ext cx="8041177" cy="4154613"/>
            <a:chOff x="467544" y="2420888"/>
            <a:chExt cx="8041177" cy="4154613"/>
          </a:xfrm>
        </p:grpSpPr>
        <p:pic>
          <p:nvPicPr>
            <p:cNvPr id="4" name="Afbeelding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2420888"/>
              <a:ext cx="8041177" cy="4154613"/>
            </a:xfrm>
            <a:prstGeom prst="rect">
              <a:avLst/>
            </a:prstGeom>
          </p:spPr>
        </p:pic>
        <p:sp>
          <p:nvSpPr>
            <p:cNvPr id="5" name="Rechthoek 4"/>
            <p:cNvSpPr/>
            <p:nvPr/>
          </p:nvSpPr>
          <p:spPr>
            <a:xfrm>
              <a:off x="3791772" y="4653136"/>
              <a:ext cx="780228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kstvak 2"/>
          <p:cNvSpPr txBox="1"/>
          <p:nvPr/>
        </p:nvSpPr>
        <p:spPr>
          <a:xfrm>
            <a:off x="422827" y="883886"/>
            <a:ext cx="80589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Remote Sensing of landscape elements:</a:t>
            </a:r>
          </a:p>
          <a:p>
            <a:pPr marL="254000" indent="-25400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OBIA (human visual interpretation, scale, GIS integration)</a:t>
            </a:r>
          </a:p>
          <a:p>
            <a:pPr marL="254000" indent="-25400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Ancillary data: Height and NDVI</a:t>
            </a:r>
          </a:p>
        </p:txBody>
      </p:sp>
    </p:spTree>
    <p:extLst>
      <p:ext uri="{BB962C8B-B14F-4D97-AF65-F5344CB8AC3E}">
        <p14:creationId xmlns:p14="http://schemas.microsoft.com/office/powerpoint/2010/main" val="5236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1142E93-38C1-4E30-B9D8-9A55277F903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D025522-9064-4D59-BDAF-6D11314040F8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FCC248B3-75DC-4D8D-9820-441995C1C91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D1C19A7-A5AA-4934-8512-233E371580D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44EC6CCB-F8C8-4F13-AB52-FFF6982BB32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7C0322C0-0A76-4DAA-B9B4-1C807470F185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2F00437-7B87-4C5E-B27E-9985FF8AE66B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7D879FC-C3E1-4CA6-BB66-D6105693DE44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0BF34CA-DCD0-45AD-9D05-56F6352B21C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C0365054-3DFF-45FD-9C0F-A84D02293F5F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47B78685-F3E4-46EA-B540-2247E6DE675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CA54731-4A82-4301-904C-E5107A4B7CDF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E81D4BBC-1CD6-4ACA-BF3F-A12BD00FF6FB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65643993-4938-4346-A597-72D7994B3F4B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ACFC42D4-2132-471B-93B7-DB661AD29BD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5047A8D7-5254-4130-8598-C18C2BCD717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08593CC6-2A45-47A3-B75F-2065B3807AF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27847D1-55A6-431E-B92D-26B7C44D5EC1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9E2D6BA-8E35-4F5B-8A24-59B86507069C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59BDA40C-F4BC-4A3B-AA21-C2E7E63849F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F2BF9747-7250-4C0E-A129-4662B44FC8CE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F69234D9-5854-41A4-97C3-6F9E5181463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339D368-6E66-4479-B83E-B8B022C9BECF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E403CE3E-B5F2-4BE5-AE47-05CF8285CF9B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5A5D9818-5DAB-4DD9-A4EF-67F3CBBB15A2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594A91CA-207E-4A3A-82C3-96515922D50D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0E698C79-2A02-468F-B552-061A6C2D4F89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E84899F7-F3EB-488F-A93A-C87AC698648A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615B83D0-548A-4583-81E8-E939173839B6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47EDDBE8-95A9-4D30-8735-BCF39981BB05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CB41D8C6-F630-4DAD-B1F2-9E3BDF324C09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C12EFEFF-B803-4F50-A3DE-6BB3E19B974B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EC24C5A8-76E8-4A78-A574-B3D45997464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B59F9AA-E618-4BFF-BD58-882BDE61340F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1A951193-8BC2-48B8-9DF7-3317CB47B0BB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A0F8EBD-F19B-473B-B79D-21E346F042CA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F0812DF8-F55B-4AB6-8937-F204F15179F1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5BFD5B42-B8D4-4DD1-95C9-170CEC28E637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C909460B-DBF6-400A-942F-7AC284C97766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0B21BF50-D2DA-47B8-B29B-91DB0C9C5303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51A4883-3459-411B-81E6-5F173A1493D9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8EB2881-B49E-4F8D-BBDD-C684DCD859AB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D9355108-1182-44D1-B598-DA1A017FBB2A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58FF3FEB-164C-4C19-ADAC-EC18CB1D4FB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ED91599-0059-4401-88DA-2E394BE12BDA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6F42558A-4394-4DEF-834E-7790950C9D26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B80E349C-816C-40F2-ADCF-05D6E32FDE74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DA41E55E-4811-44C9-883A-DE90947F3F32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B4853668-9101-4B8B-89A2-B159559BDBA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7936D883-8E00-42A1-ABAA-8F840B3A8881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680E61B9-AD86-44F5-BDC7-1C19A8461B3A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ECE8D9DA-C646-4778-B191-453590B64B3C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EE7EEDCD-A8FD-4229-9CA8-DA69A22FA182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71FA1044-BBCC-4E4A-879F-9B3E5F10AFB4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E47AB8E5-86D1-4A66-8460-5C4C932A3AA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7ED634A-41F0-4D08-A9B8-263B15795229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5354D6E0-F04D-4E4A-B30C-EB6B05F6BE10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99E278B9-E325-490E-9EBE-A989C81B31C7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4035CC20-649D-425A-AC47-478B3FEA7107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D7FC9C57-56C1-4EDC-96FD-0BD3BA847C01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A1A36D48-92C3-4BCB-9668-1EC7B05A70BB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F26FEDCE-72B3-4BAD-AC9B-3493BA9E59FE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BCE055D9-ADA4-4C0F-A8E3-FF00207DEF40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658659E2-69B2-454C-AFD7-AAA0A11DB8B4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8BB2CE0E-7672-411E-B6D2-ECF9E1F26510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B571029A-8389-462C-80AB-29EE093C3B2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4662ECC-FF6D-4102-AD72-228F8B0AF6C0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7D8D9B21-14AC-4EA2-8F6D-D380E0003154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22E99E11-4773-4B42-9DE8-22EEDE65B11C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07798A16-8BE0-4625-AC1F-6E03B914D008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8B94C216-9E03-40CF-8648-330DBFDD424D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0D15DFFC-7B46-4EED-A623-3A1FD1354EE1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CFBE37CC-FB7F-4065-804F-C51ACD3C5036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90D3F2F7-1132-4ED7-9086-23BE11D9B57F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FCD73204-8A52-4408-A450-729980C879CD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6EB69C13-3933-4163-88D6-3168B5277ADB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A28E4CFF-8903-457D-96C1-376D504253F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A88C1F9-A9AD-4838-88B5-C5ECE08D081B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81B382A0-84EC-49FD-9127-D3CB1FB11C13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49D8E97D-AC55-4E89-BEA6-A52F80BCBA35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E68D1B7B-63B7-48C3-80DF-04A468175028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A55452CC-1233-4C6F-B64E-7E26D4CA9F53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498C8125-E091-4573-9C24-2152EB4499C3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B3B5CAD2-79AE-4D41-BC5A-032039A11127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9D8CF2B4-D5EA-4A5E-9026-A14FC713EC4E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FBD4AFD1-0502-44C7-A085-DCF79B167BC2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2E806C72-9799-4975-AFB0-C2EB7AB63885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F8FC78CA-146A-46DA-9BFB-167DA72EAC3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F04BD42E-A431-4170-BA0D-9A117FC43549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83624E2E-A511-4085-9FFF-98EF5CF197B2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A524C716-CE9D-4740-8050-D35EED1BEA40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14223853-893B-446F-80D6-C641F3B4713E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FA0E6A9C-BF00-4466-A940-1823373BCAE7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2BBA0967-5422-4469-838D-A70ED5B08F2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6112</TotalTime>
  <Words>1237</Words>
  <Application>Microsoft Office PowerPoint</Application>
  <PresentationFormat>Diavoorstelling (4:3)</PresentationFormat>
  <Paragraphs>416</Paragraphs>
  <Slides>30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Rudy</dc:creator>
  <cp:lastModifiedBy>Rudy</cp:lastModifiedBy>
  <cp:revision>308</cp:revision>
  <dcterms:created xsi:type="dcterms:W3CDTF">2015-08-20T18:14:33Z</dcterms:created>
  <dcterms:modified xsi:type="dcterms:W3CDTF">2015-09-15T12:08:46Z</dcterms:modified>
</cp:coreProperties>
</file>